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35"/>
  </p:notesMasterIdLst>
  <p:sldIdLst>
    <p:sldId id="256" r:id="rId2"/>
    <p:sldId id="257" r:id="rId3"/>
    <p:sldId id="259" r:id="rId4"/>
    <p:sldId id="260" r:id="rId5"/>
    <p:sldId id="262" r:id="rId6"/>
    <p:sldId id="261" r:id="rId7"/>
    <p:sldId id="288" r:id="rId8"/>
    <p:sldId id="289" r:id="rId9"/>
    <p:sldId id="263" r:id="rId10"/>
    <p:sldId id="264" r:id="rId11"/>
    <p:sldId id="287"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9144000" cy="5143500" type="screen16x9"/>
  <p:notesSz cx="6858000" cy="9144000"/>
  <p:embeddedFontLst>
    <p:embeddedFont>
      <p:font typeface="Amatic SC" panose="020B0604020202020204" charset="-79"/>
      <p:regular r:id="rId36"/>
      <p:bold r:id="rId37"/>
    </p:embeddedFont>
    <p:embeddedFont>
      <p:font typeface="Calibri" panose="020F0502020204030204" pitchFamily="34" charset="0"/>
      <p:regular r:id="rId38"/>
      <p:bold r:id="rId39"/>
      <p:italic r:id="rId40"/>
      <p:boldItalic r:id="rId41"/>
    </p:embeddedFont>
    <p:embeddedFont>
      <p:font typeface="Consolas" panose="020B0609020204030204" pitchFamily="49" charset="0"/>
      <p:regular r:id="rId42"/>
      <p:bold r:id="rId43"/>
      <p:italic r:id="rId44"/>
      <p:boldItalic r:id="rId45"/>
    </p:embeddedFont>
    <p:embeddedFont>
      <p:font typeface="Dubai" panose="020B0503030403030204" pitchFamily="34" charset="-78"/>
      <p:regular r:id="rId46"/>
      <p:bold r:id="rId47"/>
    </p:embeddedFont>
    <p:embeddedFont>
      <p:font typeface="Dubai Light" panose="020B0303030403030204" pitchFamily="34" charset="-78"/>
      <p:regular r:id="rId48"/>
    </p:embeddedFont>
    <p:embeddedFont>
      <p:font typeface="Montserrat" panose="020B0604020202020204" charset="0"/>
      <p:regular r:id="rId49"/>
      <p:bold r:id="rId50"/>
      <p:italic r:id="rId51"/>
      <p:boldItalic r:id="rId52"/>
    </p:embeddedFont>
    <p:embeddedFont>
      <p:font typeface="Nunito" panose="020B0604020202020204" charset="0"/>
      <p:regular r:id="rId53"/>
      <p:bold r:id="rId54"/>
      <p:italic r:id="rId55"/>
      <p:boldItalic r:id="rId56"/>
    </p:embeddedFont>
    <p:embeddedFont>
      <p:font typeface="Nunito SemiBold"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3547"/>
    <a:srgbClr val="AEE2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1A079B-F979-4244-A739-A4B20FC358C6}">
  <a:tblStyle styleId="{8B1A079B-F979-4244-A739-A4B20FC358C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917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a3991dd81d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a3991dd81d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77ac4a4f4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77ac4a4f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41a98d525d_0_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063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801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782225" y="778096"/>
            <a:ext cx="7579546" cy="3864638"/>
          </a:xfrm>
          <a:custGeom>
            <a:avLst/>
            <a:gdLst/>
            <a:ahLst/>
            <a:cxnLst/>
            <a:rect l="l" t="t" r="r" b="b"/>
            <a:pathLst>
              <a:path w="3592202" h="1831582" extrusionOk="0">
                <a:moveTo>
                  <a:pt x="3554475" y="588873"/>
                </a:moveTo>
                <a:cubicBezTo>
                  <a:pt x="3581881" y="-89254"/>
                  <a:pt x="2593478" y="24995"/>
                  <a:pt x="2107652" y="528"/>
                </a:cubicBezTo>
                <a:cubicBezTo>
                  <a:pt x="1659207" y="-4515"/>
                  <a:pt x="1181252" y="27319"/>
                  <a:pt x="750347" y="64701"/>
                </a:cubicBezTo>
                <a:cubicBezTo>
                  <a:pt x="-8045" y="130474"/>
                  <a:pt x="40101" y="825724"/>
                  <a:pt x="6973" y="1349129"/>
                </a:cubicBezTo>
                <a:cubicBezTo>
                  <a:pt x="-5853" y="1475480"/>
                  <a:pt x="-13088" y="1628228"/>
                  <a:pt x="99056" y="1715663"/>
                </a:cubicBezTo>
                <a:cubicBezTo>
                  <a:pt x="135341" y="1744165"/>
                  <a:pt x="181120" y="1758789"/>
                  <a:pt x="226394" y="1766090"/>
                </a:cubicBezTo>
                <a:cubicBezTo>
                  <a:pt x="547610" y="1798407"/>
                  <a:pt x="870976" y="1810947"/>
                  <a:pt x="1193749" y="1821405"/>
                </a:cubicBezTo>
                <a:cubicBezTo>
                  <a:pt x="1869266" y="1838945"/>
                  <a:pt x="2634630" y="1839954"/>
                  <a:pt x="3306903" y="1773939"/>
                </a:cubicBezTo>
                <a:cubicBezTo>
                  <a:pt x="3542965" y="1713230"/>
                  <a:pt x="3574777" y="1531804"/>
                  <a:pt x="3589730" y="1335448"/>
                </a:cubicBezTo>
                <a:cubicBezTo>
                  <a:pt x="3601744" y="1168470"/>
                  <a:pt x="3566731" y="755807"/>
                  <a:pt x="3554475" y="5888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794256" y="560052"/>
            <a:ext cx="7399177" cy="3910731"/>
          </a:xfrm>
          <a:custGeom>
            <a:avLst/>
            <a:gdLst/>
            <a:ahLst/>
            <a:cxnLst/>
            <a:rect l="l" t="t" r="r" b="b"/>
            <a:pathLst>
              <a:path w="3506719" h="1853427" extrusionOk="0">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7460343" y="542436"/>
            <a:ext cx="814257" cy="1022479"/>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8121968" y="821005"/>
            <a:ext cx="185720" cy="335821"/>
          </a:xfrm>
          <a:custGeom>
            <a:avLst/>
            <a:gdLst/>
            <a:ahLst/>
            <a:cxnLst/>
            <a:rect l="l" t="t" r="r" b="b"/>
            <a:pathLst>
              <a:path w="88019" h="159157" extrusionOk="0">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2947917" y="505266"/>
            <a:ext cx="831121" cy="96144"/>
          </a:xfrm>
          <a:custGeom>
            <a:avLst/>
            <a:gdLst/>
            <a:ahLst/>
            <a:cxnLst/>
            <a:rect l="l" t="t" r="r" b="b"/>
            <a:pathLst>
              <a:path w="393896" h="45566" extrusionOk="0">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868218" y="487291"/>
            <a:ext cx="278364" cy="43099"/>
          </a:xfrm>
          <a:custGeom>
            <a:avLst/>
            <a:gdLst/>
            <a:ahLst/>
            <a:cxnLst/>
            <a:rect l="l" t="t" r="r" b="b"/>
            <a:pathLst>
              <a:path w="131926" h="20426" extrusionOk="0">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3549755" y="4514760"/>
            <a:ext cx="880619" cy="47277"/>
          </a:xfrm>
          <a:custGeom>
            <a:avLst/>
            <a:gdLst/>
            <a:ahLst/>
            <a:cxnLst/>
            <a:rect l="l" t="t" r="r" b="b"/>
            <a:pathLst>
              <a:path w="417355" h="22406" extrusionOk="0">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925109" y="4621068"/>
            <a:ext cx="285390" cy="35142"/>
          </a:xfrm>
          <a:custGeom>
            <a:avLst/>
            <a:gdLst/>
            <a:ahLst/>
            <a:cxnLst/>
            <a:rect l="l" t="t" r="r" b="b"/>
            <a:pathLst>
              <a:path w="135256" h="16655" extrusionOk="0">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txBox="1">
            <a:spLocks noGrp="1"/>
          </p:cNvSpPr>
          <p:nvPr>
            <p:ph type="ctrTitle"/>
          </p:nvPr>
        </p:nvSpPr>
        <p:spPr>
          <a:xfrm>
            <a:off x="1867900" y="1731475"/>
            <a:ext cx="5408100" cy="1680600"/>
          </a:xfrm>
          <a:prstGeom prst="rect">
            <a:avLst/>
          </a:prstGeom>
        </p:spPr>
        <p:txBody>
          <a:bodyPr spcFirstLastPara="1" wrap="square" lIns="0" tIns="0" rIns="0" bIns="0" anchor="ctr" anchorCtr="0">
            <a:noAutofit/>
          </a:bodyPr>
          <a:lstStyle>
            <a:lvl1pPr lvl="0" algn="ctr" rtl="0">
              <a:spcBef>
                <a:spcPts val="0"/>
              </a:spcBef>
              <a:spcAft>
                <a:spcPts val="0"/>
              </a:spcAft>
              <a:buSzPts val="6800"/>
              <a:buNone/>
              <a:defRPr sz="6800"/>
            </a:lvl1pPr>
            <a:lvl2pPr lvl="1" algn="ctr" rtl="0">
              <a:spcBef>
                <a:spcPts val="0"/>
              </a:spcBef>
              <a:spcAft>
                <a:spcPts val="0"/>
              </a:spcAft>
              <a:buSzPts val="6800"/>
              <a:buNone/>
              <a:defRPr sz="6800"/>
            </a:lvl2pPr>
            <a:lvl3pPr lvl="2" algn="ctr" rtl="0">
              <a:spcBef>
                <a:spcPts val="0"/>
              </a:spcBef>
              <a:spcAft>
                <a:spcPts val="0"/>
              </a:spcAft>
              <a:buSzPts val="6800"/>
              <a:buNone/>
              <a:defRPr sz="6800"/>
            </a:lvl3pPr>
            <a:lvl4pPr lvl="3" algn="ctr" rtl="0">
              <a:spcBef>
                <a:spcPts val="0"/>
              </a:spcBef>
              <a:spcAft>
                <a:spcPts val="0"/>
              </a:spcAft>
              <a:buSzPts val="6800"/>
              <a:buNone/>
              <a:defRPr sz="6800"/>
            </a:lvl4pPr>
            <a:lvl5pPr lvl="4" algn="ctr" rtl="0">
              <a:spcBef>
                <a:spcPts val="0"/>
              </a:spcBef>
              <a:spcAft>
                <a:spcPts val="0"/>
              </a:spcAft>
              <a:buSzPts val="6800"/>
              <a:buNone/>
              <a:defRPr sz="6800"/>
            </a:lvl5pPr>
            <a:lvl6pPr lvl="5" algn="ctr" rtl="0">
              <a:spcBef>
                <a:spcPts val="0"/>
              </a:spcBef>
              <a:spcAft>
                <a:spcPts val="0"/>
              </a:spcAft>
              <a:buSzPts val="6800"/>
              <a:buNone/>
              <a:defRPr sz="6800"/>
            </a:lvl6pPr>
            <a:lvl7pPr lvl="6" algn="ctr" rtl="0">
              <a:spcBef>
                <a:spcPts val="0"/>
              </a:spcBef>
              <a:spcAft>
                <a:spcPts val="0"/>
              </a:spcAft>
              <a:buSzPts val="6800"/>
              <a:buNone/>
              <a:defRPr sz="6800"/>
            </a:lvl7pPr>
            <a:lvl8pPr lvl="7" algn="ctr" rtl="0">
              <a:spcBef>
                <a:spcPts val="0"/>
              </a:spcBef>
              <a:spcAft>
                <a:spcPts val="0"/>
              </a:spcAft>
              <a:buSzPts val="6800"/>
              <a:buNone/>
              <a:defRPr sz="6800"/>
            </a:lvl8pPr>
            <a:lvl9pPr lvl="8" algn="ctr" rtl="0">
              <a:spcBef>
                <a:spcPts val="0"/>
              </a:spcBef>
              <a:spcAft>
                <a:spcPts val="0"/>
              </a:spcAft>
              <a:buSzPts val="6800"/>
              <a:buNone/>
              <a:defRPr sz="6800"/>
            </a:lvl9pPr>
          </a:lstStyle>
          <a:p>
            <a:endParaRPr/>
          </a:p>
        </p:txBody>
      </p:sp>
      <p:sp>
        <p:nvSpPr>
          <p:cNvPr id="19" name="Google Shape;19;p2"/>
          <p:cNvSpPr/>
          <p:nvPr/>
        </p:nvSpPr>
        <p:spPr>
          <a:xfrm rot="-871776">
            <a:off x="594544" y="662599"/>
            <a:ext cx="1234918" cy="1390637"/>
          </a:xfrm>
          <a:custGeom>
            <a:avLst/>
            <a:gdLst/>
            <a:ahLst/>
            <a:cxnLst/>
            <a:rect l="l" t="t" r="r" b="b"/>
            <a:pathLst>
              <a:path w="584559" h="658270" extrusionOk="0">
                <a:moveTo>
                  <a:pt x="400656" y="592594"/>
                </a:moveTo>
                <a:cubicBezTo>
                  <a:pt x="398705" y="592697"/>
                  <a:pt x="396842" y="593473"/>
                  <a:pt x="395395" y="594786"/>
                </a:cubicBezTo>
                <a:cubicBezTo>
                  <a:pt x="372790" y="614869"/>
                  <a:pt x="326968" y="608292"/>
                  <a:pt x="296493" y="605310"/>
                </a:cubicBezTo>
                <a:cubicBezTo>
                  <a:pt x="253302" y="602043"/>
                  <a:pt x="220963" y="596014"/>
                  <a:pt x="191671" y="585731"/>
                </a:cubicBezTo>
                <a:cubicBezTo>
                  <a:pt x="185292" y="583232"/>
                  <a:pt x="178517" y="589173"/>
                  <a:pt x="177552" y="595027"/>
                </a:cubicBezTo>
                <a:cubicBezTo>
                  <a:pt x="176719" y="598472"/>
                  <a:pt x="178846" y="601934"/>
                  <a:pt x="182288" y="602767"/>
                </a:cubicBezTo>
                <a:cubicBezTo>
                  <a:pt x="218069" y="615921"/>
                  <a:pt x="265294" y="622893"/>
                  <a:pt x="316028" y="625524"/>
                </a:cubicBezTo>
                <a:cubicBezTo>
                  <a:pt x="346152" y="628462"/>
                  <a:pt x="384498" y="628528"/>
                  <a:pt x="404515" y="610440"/>
                </a:cubicBezTo>
                <a:cubicBezTo>
                  <a:pt x="412320" y="604038"/>
                  <a:pt x="407585" y="592901"/>
                  <a:pt x="400656" y="592594"/>
                </a:cubicBezTo>
                <a:close/>
                <a:moveTo>
                  <a:pt x="310547" y="639710"/>
                </a:moveTo>
                <a:lnTo>
                  <a:pt x="268429" y="637692"/>
                </a:lnTo>
                <a:cubicBezTo>
                  <a:pt x="263694" y="637495"/>
                  <a:pt x="258191" y="639490"/>
                  <a:pt x="256788" y="645673"/>
                </a:cubicBezTo>
                <a:cubicBezTo>
                  <a:pt x="256042" y="649839"/>
                  <a:pt x="258191" y="655671"/>
                  <a:pt x="263365" y="656241"/>
                </a:cubicBezTo>
                <a:lnTo>
                  <a:pt x="305460" y="658258"/>
                </a:lnTo>
                <a:cubicBezTo>
                  <a:pt x="310218" y="658455"/>
                  <a:pt x="315699" y="656460"/>
                  <a:pt x="317124" y="650277"/>
                </a:cubicBezTo>
                <a:cubicBezTo>
                  <a:pt x="317847" y="646111"/>
                  <a:pt x="315699" y="640258"/>
                  <a:pt x="310547" y="639710"/>
                </a:cubicBezTo>
                <a:close/>
                <a:moveTo>
                  <a:pt x="85075" y="404459"/>
                </a:moveTo>
                <a:cubicBezTo>
                  <a:pt x="50631" y="383609"/>
                  <a:pt x="26799" y="349648"/>
                  <a:pt x="17985" y="308824"/>
                </a:cubicBezTo>
                <a:cubicBezTo>
                  <a:pt x="14894" y="296437"/>
                  <a:pt x="-2448" y="306303"/>
                  <a:pt x="292" y="316257"/>
                </a:cubicBezTo>
                <a:cubicBezTo>
                  <a:pt x="9829" y="360347"/>
                  <a:pt x="37038" y="397925"/>
                  <a:pt x="77028" y="422064"/>
                </a:cubicBezTo>
                <a:cubicBezTo>
                  <a:pt x="82224" y="425572"/>
                  <a:pt x="87991" y="421034"/>
                  <a:pt x="89262" y="415641"/>
                </a:cubicBezTo>
                <a:cubicBezTo>
                  <a:pt x="90643" y="411394"/>
                  <a:pt x="88911" y="406755"/>
                  <a:pt x="85075" y="404459"/>
                </a:cubicBezTo>
                <a:close/>
                <a:moveTo>
                  <a:pt x="329906" y="581522"/>
                </a:moveTo>
                <a:cubicBezTo>
                  <a:pt x="357816" y="581522"/>
                  <a:pt x="380332" y="577751"/>
                  <a:pt x="400656" y="569661"/>
                </a:cubicBezTo>
                <a:cubicBezTo>
                  <a:pt x="405261" y="567896"/>
                  <a:pt x="407870" y="563002"/>
                  <a:pt x="406752" y="558194"/>
                </a:cubicBezTo>
                <a:cubicBezTo>
                  <a:pt x="406357" y="554364"/>
                  <a:pt x="403243" y="551382"/>
                  <a:pt x="399407" y="551134"/>
                </a:cubicBezTo>
                <a:cubicBezTo>
                  <a:pt x="398135" y="551161"/>
                  <a:pt x="396885" y="551428"/>
                  <a:pt x="395701" y="551924"/>
                </a:cubicBezTo>
                <a:cubicBezTo>
                  <a:pt x="365511" y="565078"/>
                  <a:pt x="319887" y="564201"/>
                  <a:pt x="285399" y="560123"/>
                </a:cubicBezTo>
                <a:cubicBezTo>
                  <a:pt x="250079" y="556857"/>
                  <a:pt x="213553" y="549337"/>
                  <a:pt x="177004" y="540545"/>
                </a:cubicBezTo>
                <a:cubicBezTo>
                  <a:pt x="172137" y="540545"/>
                  <a:pt x="169352" y="544930"/>
                  <a:pt x="168826" y="549095"/>
                </a:cubicBezTo>
                <a:cubicBezTo>
                  <a:pt x="167884" y="553862"/>
                  <a:pt x="170887" y="558516"/>
                  <a:pt x="175623" y="559619"/>
                </a:cubicBezTo>
                <a:cubicBezTo>
                  <a:pt x="226663" y="572796"/>
                  <a:pt x="279633" y="581061"/>
                  <a:pt x="329906" y="581522"/>
                </a:cubicBezTo>
                <a:close/>
                <a:moveTo>
                  <a:pt x="216951" y="106307"/>
                </a:moveTo>
                <a:cubicBezTo>
                  <a:pt x="171238" y="119725"/>
                  <a:pt x="136444" y="158926"/>
                  <a:pt x="123991" y="204968"/>
                </a:cubicBezTo>
                <a:cubicBezTo>
                  <a:pt x="122237" y="210887"/>
                  <a:pt x="126183" y="214877"/>
                  <a:pt x="132081" y="214899"/>
                </a:cubicBezTo>
                <a:cubicBezTo>
                  <a:pt x="136860" y="215086"/>
                  <a:pt x="141114" y="211902"/>
                  <a:pt x="142276" y="207270"/>
                </a:cubicBezTo>
                <a:cubicBezTo>
                  <a:pt x="152602" y="168886"/>
                  <a:pt x="181104" y="138014"/>
                  <a:pt x="218551" y="124658"/>
                </a:cubicBezTo>
                <a:cubicBezTo>
                  <a:pt x="228198" y="121216"/>
                  <a:pt x="226334" y="106811"/>
                  <a:pt x="216951" y="106307"/>
                </a:cubicBezTo>
                <a:close/>
                <a:moveTo>
                  <a:pt x="259660" y="91574"/>
                </a:moveTo>
                <a:cubicBezTo>
                  <a:pt x="248325" y="91574"/>
                  <a:pt x="248127" y="110232"/>
                  <a:pt x="260690" y="110297"/>
                </a:cubicBezTo>
                <a:cubicBezTo>
                  <a:pt x="272025" y="110407"/>
                  <a:pt x="272201" y="91640"/>
                  <a:pt x="259660" y="91574"/>
                </a:cubicBezTo>
                <a:close/>
                <a:moveTo>
                  <a:pt x="557483" y="48689"/>
                </a:moveTo>
                <a:cubicBezTo>
                  <a:pt x="551256" y="39700"/>
                  <a:pt x="533760" y="49939"/>
                  <a:pt x="541193" y="59235"/>
                </a:cubicBezTo>
                <a:cubicBezTo>
                  <a:pt x="556321" y="77557"/>
                  <a:pt x="565003" y="100330"/>
                  <a:pt x="565946" y="124066"/>
                </a:cubicBezTo>
                <a:cubicBezTo>
                  <a:pt x="565770" y="128275"/>
                  <a:pt x="569059" y="131825"/>
                  <a:pt x="573268" y="131992"/>
                </a:cubicBezTo>
                <a:cubicBezTo>
                  <a:pt x="573532" y="132003"/>
                  <a:pt x="573817" y="131998"/>
                  <a:pt x="574080" y="131981"/>
                </a:cubicBezTo>
                <a:cubicBezTo>
                  <a:pt x="579561" y="132272"/>
                  <a:pt x="584253" y="128058"/>
                  <a:pt x="584538" y="122569"/>
                </a:cubicBezTo>
                <a:cubicBezTo>
                  <a:pt x="584560" y="122323"/>
                  <a:pt x="584560" y="122075"/>
                  <a:pt x="584560" y="121830"/>
                </a:cubicBezTo>
                <a:cubicBezTo>
                  <a:pt x="583639" y="95169"/>
                  <a:pt x="574146" y="69515"/>
                  <a:pt x="557483" y="48689"/>
                </a:cubicBezTo>
                <a:close/>
                <a:moveTo>
                  <a:pt x="403682" y="258"/>
                </a:moveTo>
                <a:cubicBezTo>
                  <a:pt x="392720" y="-2395"/>
                  <a:pt x="387765" y="16219"/>
                  <a:pt x="399780" y="18960"/>
                </a:cubicBezTo>
                <a:cubicBezTo>
                  <a:pt x="493595" y="37946"/>
                  <a:pt x="532160" y="149148"/>
                  <a:pt x="535120" y="227659"/>
                </a:cubicBezTo>
                <a:cubicBezTo>
                  <a:pt x="535076" y="232018"/>
                  <a:pt x="538562" y="235590"/>
                  <a:pt x="542925" y="235633"/>
                </a:cubicBezTo>
                <a:cubicBezTo>
                  <a:pt x="543122" y="235636"/>
                  <a:pt x="543320" y="235631"/>
                  <a:pt x="543517" y="235618"/>
                </a:cubicBezTo>
                <a:cubicBezTo>
                  <a:pt x="546499" y="235695"/>
                  <a:pt x="549371" y="234555"/>
                  <a:pt x="551497" y="232461"/>
                </a:cubicBezTo>
                <a:cubicBezTo>
                  <a:pt x="553208" y="230630"/>
                  <a:pt x="554062" y="228157"/>
                  <a:pt x="553822" y="225664"/>
                </a:cubicBezTo>
                <a:cubicBezTo>
                  <a:pt x="551629" y="188393"/>
                  <a:pt x="542859" y="133800"/>
                  <a:pt x="514993" y="85610"/>
                </a:cubicBezTo>
                <a:cubicBezTo>
                  <a:pt x="488442" y="39898"/>
                  <a:pt x="451017" y="11220"/>
                  <a:pt x="403682" y="258"/>
                </a:cubicBezTo>
                <a:close/>
                <a:moveTo>
                  <a:pt x="431548" y="75240"/>
                </a:moveTo>
                <a:cubicBezTo>
                  <a:pt x="312936" y="-26709"/>
                  <a:pt x="83934" y="43559"/>
                  <a:pt x="55323" y="204968"/>
                </a:cubicBezTo>
                <a:cubicBezTo>
                  <a:pt x="46553" y="255569"/>
                  <a:pt x="59708" y="304373"/>
                  <a:pt x="92134" y="342369"/>
                </a:cubicBezTo>
                <a:cubicBezTo>
                  <a:pt x="111406" y="364995"/>
                  <a:pt x="133352" y="384398"/>
                  <a:pt x="147757" y="411431"/>
                </a:cubicBezTo>
                <a:cubicBezTo>
                  <a:pt x="162161" y="438464"/>
                  <a:pt x="168498" y="469312"/>
                  <a:pt x="166524" y="502681"/>
                </a:cubicBezTo>
                <a:cubicBezTo>
                  <a:pt x="166480" y="503654"/>
                  <a:pt x="165998" y="504556"/>
                  <a:pt x="165209" y="505137"/>
                </a:cubicBezTo>
                <a:cubicBezTo>
                  <a:pt x="161986" y="507785"/>
                  <a:pt x="160495" y="512012"/>
                  <a:pt x="161350" y="516099"/>
                </a:cubicBezTo>
                <a:cubicBezTo>
                  <a:pt x="161964" y="519442"/>
                  <a:pt x="164573" y="522060"/>
                  <a:pt x="167928" y="522676"/>
                </a:cubicBezTo>
                <a:cubicBezTo>
                  <a:pt x="215043" y="533845"/>
                  <a:pt x="263124" y="540387"/>
                  <a:pt x="311511" y="542211"/>
                </a:cubicBezTo>
                <a:cubicBezTo>
                  <a:pt x="350011" y="543022"/>
                  <a:pt x="388510" y="548218"/>
                  <a:pt x="425651" y="525855"/>
                </a:cubicBezTo>
                <a:cubicBezTo>
                  <a:pt x="429180" y="523911"/>
                  <a:pt x="430847" y="519741"/>
                  <a:pt x="429619" y="515902"/>
                </a:cubicBezTo>
                <a:cubicBezTo>
                  <a:pt x="428610" y="511990"/>
                  <a:pt x="425190" y="509184"/>
                  <a:pt x="421156" y="508973"/>
                </a:cubicBezTo>
                <a:cubicBezTo>
                  <a:pt x="418656" y="508601"/>
                  <a:pt x="416004" y="511626"/>
                  <a:pt x="413526" y="510048"/>
                </a:cubicBezTo>
                <a:cubicBezTo>
                  <a:pt x="412518" y="509440"/>
                  <a:pt x="411926" y="508346"/>
                  <a:pt x="411948" y="507176"/>
                </a:cubicBezTo>
                <a:cubicBezTo>
                  <a:pt x="412452" y="477012"/>
                  <a:pt x="419906" y="447368"/>
                  <a:pt x="433719" y="420552"/>
                </a:cubicBezTo>
                <a:cubicBezTo>
                  <a:pt x="441458" y="405731"/>
                  <a:pt x="451697" y="392642"/>
                  <a:pt x="461607" y="379969"/>
                </a:cubicBezTo>
                <a:cubicBezTo>
                  <a:pt x="467856" y="371989"/>
                  <a:pt x="474323" y="363723"/>
                  <a:pt x="480045" y="355151"/>
                </a:cubicBezTo>
                <a:cubicBezTo>
                  <a:pt x="530231" y="279708"/>
                  <a:pt x="512033" y="136629"/>
                  <a:pt x="431548" y="75240"/>
                </a:cubicBezTo>
                <a:close/>
                <a:moveTo>
                  <a:pt x="334116" y="324171"/>
                </a:moveTo>
                <a:cubicBezTo>
                  <a:pt x="324644" y="390296"/>
                  <a:pt x="323548" y="458108"/>
                  <a:pt x="320961" y="523312"/>
                </a:cubicBezTo>
                <a:cubicBezTo>
                  <a:pt x="320303" y="523941"/>
                  <a:pt x="319404" y="524268"/>
                  <a:pt x="318483" y="524211"/>
                </a:cubicBezTo>
                <a:cubicBezTo>
                  <a:pt x="310788" y="523685"/>
                  <a:pt x="302873" y="523027"/>
                  <a:pt x="295419" y="522567"/>
                </a:cubicBezTo>
                <a:cubicBezTo>
                  <a:pt x="285224" y="521909"/>
                  <a:pt x="274832" y="520988"/>
                  <a:pt x="263694" y="519760"/>
                </a:cubicBezTo>
                <a:cubicBezTo>
                  <a:pt x="262006" y="519589"/>
                  <a:pt x="260734" y="518149"/>
                  <a:pt x="260756" y="516450"/>
                </a:cubicBezTo>
                <a:cubicBezTo>
                  <a:pt x="256108" y="449957"/>
                  <a:pt x="246001" y="383960"/>
                  <a:pt x="230522" y="319129"/>
                </a:cubicBezTo>
                <a:cubicBezTo>
                  <a:pt x="230127" y="317344"/>
                  <a:pt x="231245" y="315575"/>
                  <a:pt x="233021" y="315174"/>
                </a:cubicBezTo>
                <a:cubicBezTo>
                  <a:pt x="233263" y="315123"/>
                  <a:pt x="233482" y="315097"/>
                  <a:pt x="233723" y="315095"/>
                </a:cubicBezTo>
                <a:cubicBezTo>
                  <a:pt x="235170" y="315095"/>
                  <a:pt x="236639" y="315270"/>
                  <a:pt x="238108" y="315270"/>
                </a:cubicBezTo>
                <a:cubicBezTo>
                  <a:pt x="248654" y="315443"/>
                  <a:pt x="258914" y="311896"/>
                  <a:pt x="267114" y="305250"/>
                </a:cubicBezTo>
                <a:cubicBezTo>
                  <a:pt x="268342" y="304255"/>
                  <a:pt x="270074" y="304255"/>
                  <a:pt x="271302" y="305250"/>
                </a:cubicBezTo>
                <a:cubicBezTo>
                  <a:pt x="284128" y="315555"/>
                  <a:pt x="301338" y="320773"/>
                  <a:pt x="322452" y="320773"/>
                </a:cubicBezTo>
                <a:cubicBezTo>
                  <a:pt x="326003" y="321321"/>
                  <a:pt x="334291" y="318164"/>
                  <a:pt x="334116" y="324171"/>
                </a:cubicBezTo>
                <a:close/>
                <a:moveTo>
                  <a:pt x="269811" y="253245"/>
                </a:moveTo>
                <a:cubicBezTo>
                  <a:pt x="271214" y="252283"/>
                  <a:pt x="273100" y="252539"/>
                  <a:pt x="274196" y="253837"/>
                </a:cubicBezTo>
                <a:cubicBezTo>
                  <a:pt x="276783" y="256863"/>
                  <a:pt x="276892" y="261292"/>
                  <a:pt x="274481" y="266992"/>
                </a:cubicBezTo>
                <a:cubicBezTo>
                  <a:pt x="273779" y="268665"/>
                  <a:pt x="271850" y="269452"/>
                  <a:pt x="270183" y="268746"/>
                </a:cubicBezTo>
                <a:cubicBezTo>
                  <a:pt x="269504" y="268468"/>
                  <a:pt x="268956" y="267983"/>
                  <a:pt x="268605" y="267365"/>
                </a:cubicBezTo>
                <a:cubicBezTo>
                  <a:pt x="263694" y="259033"/>
                  <a:pt x="267268" y="254934"/>
                  <a:pt x="269811" y="253245"/>
                </a:cubicBezTo>
                <a:close/>
                <a:moveTo>
                  <a:pt x="478971" y="317945"/>
                </a:moveTo>
                <a:cubicBezTo>
                  <a:pt x="470201" y="344035"/>
                  <a:pt x="451127" y="362759"/>
                  <a:pt x="435539" y="384157"/>
                </a:cubicBezTo>
                <a:cubicBezTo>
                  <a:pt x="407300" y="422707"/>
                  <a:pt x="392523" y="469481"/>
                  <a:pt x="393487" y="517261"/>
                </a:cubicBezTo>
                <a:cubicBezTo>
                  <a:pt x="393750" y="518936"/>
                  <a:pt x="392698" y="520536"/>
                  <a:pt x="391054" y="520966"/>
                </a:cubicBezTo>
                <a:cubicBezTo>
                  <a:pt x="377241" y="524161"/>
                  <a:pt x="363100" y="525634"/>
                  <a:pt x="348937" y="525351"/>
                </a:cubicBezTo>
                <a:cubicBezTo>
                  <a:pt x="345473" y="525351"/>
                  <a:pt x="339641" y="526338"/>
                  <a:pt x="340561" y="520966"/>
                </a:cubicBezTo>
                <a:cubicBezTo>
                  <a:pt x="340145" y="453831"/>
                  <a:pt x="344332" y="386744"/>
                  <a:pt x="353102" y="320181"/>
                </a:cubicBezTo>
                <a:cubicBezTo>
                  <a:pt x="353431" y="315796"/>
                  <a:pt x="359942" y="316695"/>
                  <a:pt x="363056" y="315423"/>
                </a:cubicBezTo>
                <a:cubicBezTo>
                  <a:pt x="374566" y="312310"/>
                  <a:pt x="368669" y="297182"/>
                  <a:pt x="359855" y="297643"/>
                </a:cubicBezTo>
                <a:cubicBezTo>
                  <a:pt x="341175" y="301567"/>
                  <a:pt x="314603" y="306675"/>
                  <a:pt x="295068" y="297029"/>
                </a:cubicBezTo>
                <a:cubicBezTo>
                  <a:pt x="291100" y="295229"/>
                  <a:pt x="287372" y="292953"/>
                  <a:pt x="283952" y="290254"/>
                </a:cubicBezTo>
                <a:cubicBezTo>
                  <a:pt x="282593" y="289206"/>
                  <a:pt x="282286" y="287294"/>
                  <a:pt x="283228" y="285869"/>
                </a:cubicBezTo>
                <a:cubicBezTo>
                  <a:pt x="293402" y="269864"/>
                  <a:pt x="297633" y="254144"/>
                  <a:pt x="294586" y="243818"/>
                </a:cubicBezTo>
                <a:cubicBezTo>
                  <a:pt x="292393" y="235662"/>
                  <a:pt x="283623" y="229698"/>
                  <a:pt x="275029" y="229720"/>
                </a:cubicBezTo>
                <a:cubicBezTo>
                  <a:pt x="265733" y="229720"/>
                  <a:pt x="256590" y="235991"/>
                  <a:pt x="252249" y="245331"/>
                </a:cubicBezTo>
                <a:cubicBezTo>
                  <a:pt x="245672" y="259560"/>
                  <a:pt x="249859" y="276288"/>
                  <a:pt x="256020" y="287206"/>
                </a:cubicBezTo>
                <a:cubicBezTo>
                  <a:pt x="256810" y="288616"/>
                  <a:pt x="256459" y="290392"/>
                  <a:pt x="255187" y="291394"/>
                </a:cubicBezTo>
                <a:cubicBezTo>
                  <a:pt x="250539" y="294950"/>
                  <a:pt x="244817" y="296785"/>
                  <a:pt x="238963" y="296590"/>
                </a:cubicBezTo>
                <a:cubicBezTo>
                  <a:pt x="226707" y="296912"/>
                  <a:pt x="215723" y="289024"/>
                  <a:pt x="212127" y="277297"/>
                </a:cubicBezTo>
                <a:cubicBezTo>
                  <a:pt x="211491" y="273854"/>
                  <a:pt x="208444" y="271397"/>
                  <a:pt x="204936" y="271509"/>
                </a:cubicBezTo>
                <a:cubicBezTo>
                  <a:pt x="201341" y="271592"/>
                  <a:pt x="197986" y="273302"/>
                  <a:pt x="195815" y="276157"/>
                </a:cubicBezTo>
                <a:cubicBezTo>
                  <a:pt x="189764" y="284093"/>
                  <a:pt x="200858" y="298914"/>
                  <a:pt x="207458" y="304351"/>
                </a:cubicBezTo>
                <a:cubicBezTo>
                  <a:pt x="209277" y="305689"/>
                  <a:pt x="208268" y="308364"/>
                  <a:pt x="208860" y="310096"/>
                </a:cubicBezTo>
                <a:cubicBezTo>
                  <a:pt x="224471" y="376768"/>
                  <a:pt x="239270" y="447015"/>
                  <a:pt x="240717" y="515573"/>
                </a:cubicBezTo>
                <a:cubicBezTo>
                  <a:pt x="239993" y="516254"/>
                  <a:pt x="238985" y="516561"/>
                  <a:pt x="237998" y="516406"/>
                </a:cubicBezTo>
                <a:cubicBezTo>
                  <a:pt x="221051" y="513950"/>
                  <a:pt x="203971" y="510881"/>
                  <a:pt x="187243" y="507263"/>
                </a:cubicBezTo>
                <a:cubicBezTo>
                  <a:pt x="185445" y="506853"/>
                  <a:pt x="184327" y="505064"/>
                  <a:pt x="184743" y="503271"/>
                </a:cubicBezTo>
                <a:cubicBezTo>
                  <a:pt x="184743" y="503264"/>
                  <a:pt x="184743" y="503258"/>
                  <a:pt x="184743" y="503251"/>
                </a:cubicBezTo>
                <a:cubicBezTo>
                  <a:pt x="189128" y="453088"/>
                  <a:pt x="172027" y="403538"/>
                  <a:pt x="138351" y="364491"/>
                </a:cubicBezTo>
                <a:cubicBezTo>
                  <a:pt x="121272" y="344758"/>
                  <a:pt x="101847" y="327526"/>
                  <a:pt x="88583" y="304373"/>
                </a:cubicBezTo>
                <a:cubicBezTo>
                  <a:pt x="76480" y="282423"/>
                  <a:pt x="70473" y="257630"/>
                  <a:pt x="71174" y="232571"/>
                </a:cubicBezTo>
                <a:cubicBezTo>
                  <a:pt x="72928" y="120448"/>
                  <a:pt x="178451" y="56078"/>
                  <a:pt x="275073" y="47045"/>
                </a:cubicBezTo>
                <a:cubicBezTo>
                  <a:pt x="428588" y="33145"/>
                  <a:pt x="520649" y="175808"/>
                  <a:pt x="478971" y="317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rot="-5400000">
            <a:off x="546000" y="3237680"/>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rot="1737742">
            <a:off x="7950210" y="3938411"/>
            <a:ext cx="211749" cy="2681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142"/>
        <p:cNvGrpSpPr/>
        <p:nvPr/>
      </p:nvGrpSpPr>
      <p:grpSpPr>
        <a:xfrm>
          <a:off x="0" y="0"/>
          <a:ext cx="0" cy="0"/>
          <a:chOff x="0" y="0"/>
          <a:chExt cx="0" cy="0"/>
        </a:xfrm>
      </p:grpSpPr>
      <p:sp>
        <p:nvSpPr>
          <p:cNvPr id="143" name="Google Shape;143;p11"/>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4" name="Google Shape;144;p11"/>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1"/>
          <p:cNvSpPr/>
          <p:nvPr/>
        </p:nvSpPr>
        <p:spPr>
          <a:xfrm rot="-5673298">
            <a:off x="2374092" y="4308014"/>
            <a:ext cx="113285" cy="95367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1"/>
          <p:cNvSpPr/>
          <p:nvPr/>
        </p:nvSpPr>
        <p:spPr>
          <a:xfrm rot="-5673298">
            <a:off x="2213926" y="4684679"/>
            <a:ext cx="80405" cy="39888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1"/>
          <p:cNvSpPr/>
          <p:nvPr/>
        </p:nvSpPr>
        <p:spPr>
          <a:xfrm>
            <a:off x="5590150" y="299125"/>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1"/>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1"/>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1"/>
          <p:cNvSpPr/>
          <p:nvPr/>
        </p:nvSpPr>
        <p:spPr>
          <a:xfrm>
            <a:off x="331162" y="1999469"/>
            <a:ext cx="211591" cy="2679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1"/>
          <p:cNvSpPr/>
          <p:nvPr/>
        </p:nvSpPr>
        <p:spPr>
          <a:xfrm>
            <a:off x="8564788" y="3584529"/>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1"/>
          <p:cNvSpPr/>
          <p:nvPr/>
        </p:nvSpPr>
        <p:spPr>
          <a:xfrm rot="5069525">
            <a:off x="7853134" y="3741816"/>
            <a:ext cx="814157" cy="1022353"/>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1"/>
          <p:cNvSpPr/>
          <p:nvPr/>
        </p:nvSpPr>
        <p:spPr>
          <a:xfrm rot="5400000">
            <a:off x="305418" y="30461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Dark">
  <p:cSld name="BLANK_1">
    <p:bg>
      <p:bgPr>
        <a:solidFill>
          <a:schemeClr val="dk1"/>
        </a:solidFill>
        <a:effectLst/>
      </p:bgPr>
    </p:bg>
    <p:spTree>
      <p:nvGrpSpPr>
        <p:cNvPr id="1" name="Shape 154"/>
        <p:cNvGrpSpPr/>
        <p:nvPr/>
      </p:nvGrpSpPr>
      <p:grpSpPr>
        <a:xfrm>
          <a:off x="0" y="0"/>
          <a:ext cx="0" cy="0"/>
          <a:chOff x="0" y="0"/>
          <a:chExt cx="0" cy="0"/>
        </a:xfrm>
      </p:grpSpPr>
      <p:sp>
        <p:nvSpPr>
          <p:cNvPr id="155" name="Google Shape;155;p1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
        <p:nvSpPr>
          <p:cNvPr id="156" name="Google Shape;156;p12"/>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rot="-5673298">
            <a:off x="2374092" y="4308014"/>
            <a:ext cx="113285" cy="95367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rot="-5673298">
            <a:off x="2213926" y="4684679"/>
            <a:ext cx="80405" cy="39888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5590150" y="299125"/>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a:off x="331162" y="1999469"/>
            <a:ext cx="211591" cy="2679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a:off x="8564788" y="3584529"/>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rot="5069525">
            <a:off x="7853134" y="3741816"/>
            <a:ext cx="814157" cy="1022353"/>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rot="5400000">
            <a:off x="305418" y="30461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Half">
  <p:cSld name="BLANK_1_1">
    <p:bg>
      <p:bgPr>
        <a:solidFill>
          <a:schemeClr val="lt1"/>
        </a:solidFill>
        <a:effectLst/>
      </p:bgPr>
    </p:bg>
    <p:spTree>
      <p:nvGrpSpPr>
        <p:cNvPr id="1" name="Shape 166"/>
        <p:cNvGrpSpPr/>
        <p:nvPr/>
      </p:nvGrpSpPr>
      <p:grpSpPr>
        <a:xfrm>
          <a:off x="0" y="0"/>
          <a:ext cx="0" cy="0"/>
          <a:chOff x="0" y="0"/>
          <a:chExt cx="0" cy="0"/>
        </a:xfrm>
      </p:grpSpPr>
      <p:sp>
        <p:nvSpPr>
          <p:cNvPr id="167" name="Google Shape;167;p13"/>
          <p:cNvSpPr/>
          <p:nvPr/>
        </p:nvSpPr>
        <p:spPr>
          <a:xfrm rot="-1760302">
            <a:off x="4588400" y="637136"/>
            <a:ext cx="4206636" cy="4111947"/>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3"/>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69" name="Google Shape;169;p13"/>
          <p:cNvGrpSpPr/>
          <p:nvPr/>
        </p:nvGrpSpPr>
        <p:grpSpPr>
          <a:xfrm>
            <a:off x="4377287" y="431563"/>
            <a:ext cx="4360802" cy="4280374"/>
            <a:chOff x="576654" y="555403"/>
            <a:chExt cx="3865959" cy="3794658"/>
          </a:xfrm>
        </p:grpSpPr>
        <p:sp>
          <p:nvSpPr>
            <p:cNvPr id="170" name="Google Shape;170;p13"/>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3"/>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3"/>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3"/>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3"/>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 name="Google Shape;175;p13"/>
          <p:cNvSpPr/>
          <p:nvPr/>
        </p:nvSpPr>
        <p:spPr>
          <a:xfrm rot="2700000">
            <a:off x="4969709" y="954676"/>
            <a:ext cx="200969" cy="172851"/>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3"/>
          <p:cNvSpPr/>
          <p:nvPr/>
        </p:nvSpPr>
        <p:spPr>
          <a:xfrm rot="8434612">
            <a:off x="7810734" y="3959265"/>
            <a:ext cx="540275" cy="264310"/>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letely Blank">
  <p:cSld name="CUSTOM_4">
    <p:spTree>
      <p:nvGrpSpPr>
        <p:cNvPr id="1" name="Shape 177"/>
        <p:cNvGrpSpPr/>
        <p:nvPr/>
      </p:nvGrpSpPr>
      <p:grpSpPr>
        <a:xfrm>
          <a:off x="0" y="0"/>
          <a:ext cx="0" cy="0"/>
          <a:chOff x="0" y="0"/>
          <a:chExt cx="0" cy="0"/>
        </a:xfrm>
      </p:grpSpPr>
      <p:sp>
        <p:nvSpPr>
          <p:cNvPr id="178" name="Google Shape;178;p14"/>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2"/>
        <p:cNvGrpSpPr/>
        <p:nvPr/>
      </p:nvGrpSpPr>
      <p:grpSpPr>
        <a:xfrm>
          <a:off x="0" y="0"/>
          <a:ext cx="0" cy="0"/>
          <a:chOff x="0" y="0"/>
          <a:chExt cx="0" cy="0"/>
        </a:xfrm>
      </p:grpSpPr>
      <p:sp>
        <p:nvSpPr>
          <p:cNvPr id="23" name="Google Shape;23;p3"/>
          <p:cNvSpPr/>
          <p:nvPr/>
        </p:nvSpPr>
        <p:spPr>
          <a:xfrm rot="-898861">
            <a:off x="739797" y="433628"/>
            <a:ext cx="1461825" cy="1605908"/>
          </a:xfrm>
          <a:custGeom>
            <a:avLst/>
            <a:gdLst/>
            <a:ahLst/>
            <a:cxnLst/>
            <a:rect l="l" t="t" r="r" b="b"/>
            <a:pathLst>
              <a:path w="462239" h="507799" extrusionOk="0">
                <a:moveTo>
                  <a:pt x="459973" y="179541"/>
                </a:moveTo>
                <a:cubicBezTo>
                  <a:pt x="458636" y="122779"/>
                  <a:pt x="461727" y="55887"/>
                  <a:pt x="399242" y="30652"/>
                </a:cubicBezTo>
                <a:cubicBezTo>
                  <a:pt x="293347" y="-13921"/>
                  <a:pt x="170306" y="-1205"/>
                  <a:pt x="59171" y="14844"/>
                </a:cubicBezTo>
                <a:cubicBezTo>
                  <a:pt x="33585" y="19514"/>
                  <a:pt x="9512" y="39816"/>
                  <a:pt x="8569" y="67090"/>
                </a:cubicBezTo>
                <a:cubicBezTo>
                  <a:pt x="-7195" y="174126"/>
                  <a:pt x="2605" y="285590"/>
                  <a:pt x="7933" y="393766"/>
                </a:cubicBezTo>
                <a:cubicBezTo>
                  <a:pt x="10235" y="423781"/>
                  <a:pt x="16703" y="454453"/>
                  <a:pt x="42377" y="473550"/>
                </a:cubicBezTo>
                <a:cubicBezTo>
                  <a:pt x="111527" y="513693"/>
                  <a:pt x="199071" y="505691"/>
                  <a:pt x="276684" y="507664"/>
                </a:cubicBezTo>
                <a:cubicBezTo>
                  <a:pt x="477513" y="513540"/>
                  <a:pt x="465279" y="327137"/>
                  <a:pt x="459973" y="1795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txBox="1">
            <a:spLocks noGrp="1"/>
          </p:cNvSpPr>
          <p:nvPr>
            <p:ph type="ctrTitle"/>
          </p:nvPr>
        </p:nvSpPr>
        <p:spPr>
          <a:xfrm>
            <a:off x="1773500" y="1980025"/>
            <a:ext cx="5597100" cy="6711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 name="Google Shape;25;p3"/>
          <p:cNvSpPr txBox="1">
            <a:spLocks noGrp="1"/>
          </p:cNvSpPr>
          <p:nvPr>
            <p:ph type="subTitle" idx="1"/>
          </p:nvPr>
        </p:nvSpPr>
        <p:spPr>
          <a:xfrm>
            <a:off x="1773500" y="2664426"/>
            <a:ext cx="5597100" cy="386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2"/>
              </a:buClr>
              <a:buSzPts val="2200"/>
              <a:buNone/>
              <a:defRPr>
                <a:solidFill>
                  <a:schemeClr val="accent2"/>
                </a:solidFill>
              </a:defRPr>
            </a:lvl1pPr>
            <a:lvl2pPr lvl="1" algn="ctr" rtl="0">
              <a:spcBef>
                <a:spcPts val="1000"/>
              </a:spcBef>
              <a:spcAft>
                <a:spcPts val="0"/>
              </a:spcAft>
              <a:buClr>
                <a:schemeClr val="accent2"/>
              </a:buClr>
              <a:buSzPts val="3000"/>
              <a:buNone/>
              <a:defRPr sz="3000">
                <a:solidFill>
                  <a:schemeClr val="accent2"/>
                </a:solidFill>
              </a:defRPr>
            </a:lvl2pPr>
            <a:lvl3pPr lvl="2" algn="ctr" rtl="0">
              <a:spcBef>
                <a:spcPts val="1000"/>
              </a:spcBef>
              <a:spcAft>
                <a:spcPts val="0"/>
              </a:spcAft>
              <a:buClr>
                <a:schemeClr val="accent2"/>
              </a:buClr>
              <a:buSzPts val="3000"/>
              <a:buNone/>
              <a:defRPr sz="3000">
                <a:solidFill>
                  <a:schemeClr val="accent2"/>
                </a:solidFill>
              </a:defRPr>
            </a:lvl3pPr>
            <a:lvl4pPr lvl="3" algn="ctr" rtl="0">
              <a:spcBef>
                <a:spcPts val="1000"/>
              </a:spcBef>
              <a:spcAft>
                <a:spcPts val="0"/>
              </a:spcAft>
              <a:buClr>
                <a:schemeClr val="accent2"/>
              </a:buClr>
              <a:buSzPts val="3000"/>
              <a:buNone/>
              <a:defRPr sz="3000">
                <a:solidFill>
                  <a:schemeClr val="accent2"/>
                </a:solidFill>
              </a:defRPr>
            </a:lvl4pPr>
            <a:lvl5pPr lvl="4" algn="ctr" rtl="0">
              <a:spcBef>
                <a:spcPts val="1000"/>
              </a:spcBef>
              <a:spcAft>
                <a:spcPts val="0"/>
              </a:spcAft>
              <a:buClr>
                <a:schemeClr val="accent2"/>
              </a:buClr>
              <a:buSzPts val="3000"/>
              <a:buNone/>
              <a:defRPr sz="3000">
                <a:solidFill>
                  <a:schemeClr val="accent2"/>
                </a:solidFill>
              </a:defRPr>
            </a:lvl5pPr>
            <a:lvl6pPr lvl="5" algn="ctr" rtl="0">
              <a:spcBef>
                <a:spcPts val="1000"/>
              </a:spcBef>
              <a:spcAft>
                <a:spcPts val="0"/>
              </a:spcAft>
              <a:buClr>
                <a:schemeClr val="accent2"/>
              </a:buClr>
              <a:buSzPts val="3000"/>
              <a:buNone/>
              <a:defRPr sz="3000">
                <a:solidFill>
                  <a:schemeClr val="accent2"/>
                </a:solidFill>
              </a:defRPr>
            </a:lvl6pPr>
            <a:lvl7pPr lvl="6" algn="ctr" rtl="0">
              <a:spcBef>
                <a:spcPts val="1000"/>
              </a:spcBef>
              <a:spcAft>
                <a:spcPts val="0"/>
              </a:spcAft>
              <a:buClr>
                <a:schemeClr val="accent2"/>
              </a:buClr>
              <a:buSzPts val="3000"/>
              <a:buNone/>
              <a:defRPr sz="3000">
                <a:solidFill>
                  <a:schemeClr val="accent2"/>
                </a:solidFill>
              </a:defRPr>
            </a:lvl7pPr>
            <a:lvl8pPr lvl="7" algn="ctr" rtl="0">
              <a:spcBef>
                <a:spcPts val="1000"/>
              </a:spcBef>
              <a:spcAft>
                <a:spcPts val="0"/>
              </a:spcAft>
              <a:buClr>
                <a:schemeClr val="accent2"/>
              </a:buClr>
              <a:buSzPts val="3000"/>
              <a:buNone/>
              <a:defRPr sz="3000">
                <a:solidFill>
                  <a:schemeClr val="accent2"/>
                </a:solidFill>
              </a:defRPr>
            </a:lvl8pPr>
            <a:lvl9pPr lvl="8" algn="ctr" rtl="0">
              <a:spcBef>
                <a:spcPts val="1000"/>
              </a:spcBef>
              <a:spcAft>
                <a:spcPts val="1000"/>
              </a:spcAft>
              <a:buClr>
                <a:schemeClr val="accent2"/>
              </a:buClr>
              <a:buSzPts val="3000"/>
              <a:buNone/>
              <a:defRPr sz="3000">
                <a:solidFill>
                  <a:schemeClr val="accent2"/>
                </a:solidFill>
              </a:defRPr>
            </a:lvl9pPr>
          </a:lstStyle>
          <a:p>
            <a:endParaRPr/>
          </a:p>
        </p:txBody>
      </p:sp>
      <p:sp>
        <p:nvSpPr>
          <p:cNvPr id="26" name="Google Shape;26;p3"/>
          <p:cNvSpPr/>
          <p:nvPr/>
        </p:nvSpPr>
        <p:spPr>
          <a:xfrm>
            <a:off x="794256" y="560052"/>
            <a:ext cx="7399177" cy="3910731"/>
          </a:xfrm>
          <a:custGeom>
            <a:avLst/>
            <a:gdLst/>
            <a:ahLst/>
            <a:cxnLst/>
            <a:rect l="l" t="t" r="r" b="b"/>
            <a:pathLst>
              <a:path w="3506719" h="1853427" extrusionOk="0">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rot="4673461">
            <a:off x="7546626" y="3625444"/>
            <a:ext cx="814039" cy="1022204"/>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rot="4673461">
            <a:off x="7996900" y="4294821"/>
            <a:ext cx="185670" cy="335731"/>
          </a:xfrm>
          <a:custGeom>
            <a:avLst/>
            <a:gdLst/>
            <a:ahLst/>
            <a:cxnLst/>
            <a:rect l="l" t="t" r="r" b="b"/>
            <a:pathLst>
              <a:path w="88019" h="159157" extrusionOk="0">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rot="-5167633">
            <a:off x="338201" y="3492220"/>
            <a:ext cx="831049" cy="96136"/>
          </a:xfrm>
          <a:custGeom>
            <a:avLst/>
            <a:gdLst/>
            <a:ahLst/>
            <a:cxnLst/>
            <a:rect l="l" t="t" r="r" b="b"/>
            <a:pathLst>
              <a:path w="393896" h="45566" extrusionOk="0">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rot="-5167633">
            <a:off x="614037" y="2873277"/>
            <a:ext cx="278340" cy="43095"/>
          </a:xfrm>
          <a:custGeom>
            <a:avLst/>
            <a:gdLst/>
            <a:ahLst/>
            <a:cxnLst/>
            <a:rect l="l" t="t" r="r" b="b"/>
            <a:pathLst>
              <a:path w="131926" h="20426" extrusionOk="0">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5262249" y="462245"/>
            <a:ext cx="681049" cy="214332"/>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2829661" y="4511611"/>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p:nvPr/>
        </p:nvSpPr>
        <p:spPr>
          <a:xfrm>
            <a:off x="4309554" y="4544979"/>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3"/>
          <p:cNvSpPr/>
          <p:nvPr/>
        </p:nvSpPr>
        <p:spPr>
          <a:xfrm>
            <a:off x="7710737" y="66712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7865454" y="61702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6"/>
        <p:cNvGrpSpPr/>
        <p:nvPr/>
      </p:nvGrpSpPr>
      <p:grpSpPr>
        <a:xfrm>
          <a:off x="0" y="0"/>
          <a:ext cx="0" cy="0"/>
          <a:chOff x="0" y="0"/>
          <a:chExt cx="0" cy="0"/>
        </a:xfrm>
      </p:grpSpPr>
      <p:sp>
        <p:nvSpPr>
          <p:cNvPr id="37" name="Google Shape;37;p4"/>
          <p:cNvSpPr/>
          <p:nvPr/>
        </p:nvSpPr>
        <p:spPr>
          <a:xfrm>
            <a:off x="1711339" y="1054787"/>
            <a:ext cx="2954" cy="1397"/>
          </a:xfrm>
          <a:custGeom>
            <a:avLst/>
            <a:gdLst/>
            <a:ahLst/>
            <a:cxnLst/>
            <a:rect l="l" t="t" r="r" b="b"/>
            <a:pathLst>
              <a:path w="1400" h="662" extrusionOk="0">
                <a:moveTo>
                  <a:pt x="0" y="663"/>
                </a:moveTo>
                <a:cubicBezTo>
                  <a:pt x="2192" y="-368"/>
                  <a:pt x="1513" y="-61"/>
                  <a:pt x="0" y="6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789941" y="506013"/>
            <a:ext cx="7919231" cy="4371184"/>
          </a:xfrm>
          <a:custGeom>
            <a:avLst/>
            <a:gdLst/>
            <a:ahLst/>
            <a:cxnLst/>
            <a:rect l="l" t="t" r="r" b="b"/>
            <a:pathLst>
              <a:path w="3753190" h="2071651" extrusionOk="0">
                <a:moveTo>
                  <a:pt x="3559557" y="312526"/>
                </a:moveTo>
                <a:cubicBezTo>
                  <a:pt x="3462673" y="190537"/>
                  <a:pt x="3320580" y="114262"/>
                  <a:pt x="3169958" y="80871"/>
                </a:cubicBezTo>
                <a:cubicBezTo>
                  <a:pt x="2666702" y="-4635"/>
                  <a:pt x="2149217" y="-1697"/>
                  <a:pt x="1639734" y="934"/>
                </a:cubicBezTo>
                <a:cubicBezTo>
                  <a:pt x="1246802" y="10932"/>
                  <a:pt x="855690" y="56206"/>
                  <a:pt x="467318" y="117923"/>
                </a:cubicBezTo>
                <a:cubicBezTo>
                  <a:pt x="174056" y="164557"/>
                  <a:pt x="89909" y="643718"/>
                  <a:pt x="35646" y="899687"/>
                </a:cubicBezTo>
                <a:cubicBezTo>
                  <a:pt x="-28637" y="1401979"/>
                  <a:pt x="-84588" y="1869849"/>
                  <a:pt x="614695" y="1936390"/>
                </a:cubicBezTo>
                <a:cubicBezTo>
                  <a:pt x="1341779" y="2005561"/>
                  <a:pt x="2076558" y="2008434"/>
                  <a:pt x="2804213" y="1931237"/>
                </a:cubicBezTo>
                <a:cubicBezTo>
                  <a:pt x="2974808" y="1913456"/>
                  <a:pt x="3089078" y="1906791"/>
                  <a:pt x="3089078" y="1906791"/>
                </a:cubicBezTo>
                <a:cubicBezTo>
                  <a:pt x="3099164" y="1977323"/>
                  <a:pt x="3363661" y="2103279"/>
                  <a:pt x="3459384" y="2064341"/>
                </a:cubicBezTo>
                <a:cubicBezTo>
                  <a:pt x="3373725" y="1984887"/>
                  <a:pt x="3328363" y="1836962"/>
                  <a:pt x="3328363" y="1836962"/>
                </a:cubicBezTo>
                <a:cubicBezTo>
                  <a:pt x="3697529" y="1838781"/>
                  <a:pt x="3736708" y="1487660"/>
                  <a:pt x="3747407" y="1232568"/>
                </a:cubicBezTo>
                <a:cubicBezTo>
                  <a:pt x="3760452" y="920406"/>
                  <a:pt x="3769770" y="568692"/>
                  <a:pt x="3559557" y="3125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529421" y="349800"/>
            <a:ext cx="8062595" cy="4512254"/>
          </a:xfrm>
          <a:custGeom>
            <a:avLst/>
            <a:gdLst/>
            <a:ahLst/>
            <a:cxnLst/>
            <a:rect l="l" t="t" r="r" b="b"/>
            <a:pathLst>
              <a:path w="3821135" h="2138509" extrusionOk="0">
                <a:moveTo>
                  <a:pt x="3819859" y="752034"/>
                </a:moveTo>
                <a:cubicBezTo>
                  <a:pt x="3812054" y="539103"/>
                  <a:pt x="3741062" y="308303"/>
                  <a:pt x="3556764" y="183793"/>
                </a:cubicBezTo>
                <a:cubicBezTo>
                  <a:pt x="3418070" y="94210"/>
                  <a:pt x="3245918" y="93267"/>
                  <a:pt x="3087294" y="70619"/>
                </a:cubicBezTo>
                <a:cubicBezTo>
                  <a:pt x="2233223" y="-29401"/>
                  <a:pt x="1371303" y="-1973"/>
                  <a:pt x="513768" y="25410"/>
                </a:cubicBezTo>
                <a:cubicBezTo>
                  <a:pt x="504472" y="25717"/>
                  <a:pt x="504626" y="40517"/>
                  <a:pt x="514360" y="40210"/>
                </a:cubicBezTo>
                <a:cubicBezTo>
                  <a:pt x="1396429" y="12037"/>
                  <a:pt x="2283672" y="-16268"/>
                  <a:pt x="3161333" y="94714"/>
                </a:cubicBezTo>
                <a:cubicBezTo>
                  <a:pt x="3242301" y="104953"/>
                  <a:pt x="3324781" y="113350"/>
                  <a:pt x="3403994" y="133740"/>
                </a:cubicBezTo>
                <a:cubicBezTo>
                  <a:pt x="3829331" y="245730"/>
                  <a:pt x="3826151" y="758590"/>
                  <a:pt x="3794098" y="1112320"/>
                </a:cubicBezTo>
                <a:cubicBezTo>
                  <a:pt x="3788682" y="1201882"/>
                  <a:pt x="3783289" y="1291422"/>
                  <a:pt x="3777873" y="1380984"/>
                </a:cubicBezTo>
                <a:cubicBezTo>
                  <a:pt x="3772919" y="1463047"/>
                  <a:pt x="3775440" y="1551052"/>
                  <a:pt x="3749985" y="1630069"/>
                </a:cubicBezTo>
                <a:cubicBezTo>
                  <a:pt x="3682304" y="1828398"/>
                  <a:pt x="3446681" y="1860474"/>
                  <a:pt x="3265453" y="1869353"/>
                </a:cubicBezTo>
                <a:cubicBezTo>
                  <a:pt x="3261550" y="1869572"/>
                  <a:pt x="3258525" y="1872861"/>
                  <a:pt x="3258634" y="1876786"/>
                </a:cubicBezTo>
                <a:cubicBezTo>
                  <a:pt x="3253372" y="1875865"/>
                  <a:pt x="3247256" y="1880315"/>
                  <a:pt x="3249865" y="1886191"/>
                </a:cubicBezTo>
                <a:cubicBezTo>
                  <a:pt x="3272885" y="1936245"/>
                  <a:pt x="3299743" y="1984457"/>
                  <a:pt x="3330196" y="2030367"/>
                </a:cubicBezTo>
                <a:cubicBezTo>
                  <a:pt x="3349928" y="2060119"/>
                  <a:pt x="3371305" y="2094321"/>
                  <a:pt x="3399850" y="2118065"/>
                </a:cubicBezTo>
                <a:cubicBezTo>
                  <a:pt x="3244186" y="2098991"/>
                  <a:pt x="3086110" y="2032976"/>
                  <a:pt x="3003959" y="1892242"/>
                </a:cubicBezTo>
                <a:cubicBezTo>
                  <a:pt x="2999859" y="1885183"/>
                  <a:pt x="2990103" y="1890752"/>
                  <a:pt x="2990453" y="1897526"/>
                </a:cubicBezTo>
                <a:cubicBezTo>
                  <a:pt x="2129739" y="1952338"/>
                  <a:pt x="1256221" y="2013003"/>
                  <a:pt x="401887" y="1860956"/>
                </a:cubicBezTo>
                <a:cubicBezTo>
                  <a:pt x="297351" y="1841224"/>
                  <a:pt x="184352" y="1811078"/>
                  <a:pt x="108098" y="1731974"/>
                </a:cubicBezTo>
                <a:cubicBezTo>
                  <a:pt x="16212" y="1636602"/>
                  <a:pt x="18953" y="1494092"/>
                  <a:pt x="16147" y="1370482"/>
                </a:cubicBezTo>
                <a:cubicBezTo>
                  <a:pt x="9487" y="1077504"/>
                  <a:pt x="25437" y="784439"/>
                  <a:pt x="63854" y="493916"/>
                </a:cubicBezTo>
                <a:cubicBezTo>
                  <a:pt x="68605" y="458026"/>
                  <a:pt x="73720" y="422223"/>
                  <a:pt x="79202" y="386486"/>
                </a:cubicBezTo>
                <a:cubicBezTo>
                  <a:pt x="80649" y="376795"/>
                  <a:pt x="66200" y="374800"/>
                  <a:pt x="64775" y="384140"/>
                </a:cubicBezTo>
                <a:cubicBezTo>
                  <a:pt x="20408" y="677030"/>
                  <a:pt x="-1230" y="972902"/>
                  <a:pt x="54" y="1269125"/>
                </a:cubicBezTo>
                <a:cubicBezTo>
                  <a:pt x="3869" y="1541932"/>
                  <a:pt x="-19854" y="1759752"/>
                  <a:pt x="293580" y="1850871"/>
                </a:cubicBezTo>
                <a:cubicBezTo>
                  <a:pt x="349290" y="1867336"/>
                  <a:pt x="406579" y="1877421"/>
                  <a:pt x="463868" y="1886739"/>
                </a:cubicBezTo>
                <a:cubicBezTo>
                  <a:pt x="1302153" y="2022671"/>
                  <a:pt x="2155128" y="1967049"/>
                  <a:pt x="2998127" y="1911755"/>
                </a:cubicBezTo>
                <a:cubicBezTo>
                  <a:pt x="3084838" y="2049463"/>
                  <a:pt x="3246971" y="2117276"/>
                  <a:pt x="3404016" y="2133610"/>
                </a:cubicBezTo>
                <a:cubicBezTo>
                  <a:pt x="3407984" y="2133961"/>
                  <a:pt x="3411624" y="2131330"/>
                  <a:pt x="3412501" y="2127427"/>
                </a:cubicBezTo>
                <a:cubicBezTo>
                  <a:pt x="3418552" y="2131461"/>
                  <a:pt x="3424954" y="2134969"/>
                  <a:pt x="3431619" y="2137885"/>
                </a:cubicBezTo>
                <a:cubicBezTo>
                  <a:pt x="3440060" y="2141546"/>
                  <a:pt x="3446966" y="2128063"/>
                  <a:pt x="3438372" y="2124292"/>
                </a:cubicBezTo>
                <a:cubicBezTo>
                  <a:pt x="3394128" y="2105152"/>
                  <a:pt x="3366021" y="2057137"/>
                  <a:pt x="3340479" y="2018506"/>
                </a:cubicBezTo>
                <a:cubicBezTo>
                  <a:pt x="3312196" y="1975643"/>
                  <a:pt x="3287092" y="1930742"/>
                  <a:pt x="3265409" y="1884174"/>
                </a:cubicBezTo>
                <a:cubicBezTo>
                  <a:pt x="3490267" y="1876413"/>
                  <a:pt x="3757769" y="1818401"/>
                  <a:pt x="3780987" y="1549825"/>
                </a:cubicBezTo>
                <a:cubicBezTo>
                  <a:pt x="3790809" y="1463069"/>
                  <a:pt x="3792848" y="1374976"/>
                  <a:pt x="3798132" y="1287826"/>
                </a:cubicBezTo>
                <a:cubicBezTo>
                  <a:pt x="3806945" y="1109339"/>
                  <a:pt x="3826261" y="930851"/>
                  <a:pt x="3819859" y="7520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 name="Google Shape;40;p4"/>
          <p:cNvGrpSpPr/>
          <p:nvPr/>
        </p:nvGrpSpPr>
        <p:grpSpPr>
          <a:xfrm>
            <a:off x="550224" y="368620"/>
            <a:ext cx="878229" cy="627539"/>
            <a:chOff x="550224" y="368620"/>
            <a:chExt cx="878229" cy="627539"/>
          </a:xfrm>
        </p:grpSpPr>
        <p:sp>
          <p:nvSpPr>
            <p:cNvPr id="41" name="Google Shape;41;p4"/>
            <p:cNvSpPr/>
            <p:nvPr/>
          </p:nvSpPr>
          <p:spPr>
            <a:xfrm>
              <a:off x="550224" y="368620"/>
              <a:ext cx="430805" cy="627539"/>
            </a:xfrm>
            <a:custGeom>
              <a:avLst/>
              <a:gdLst/>
              <a:ahLst/>
              <a:cxnLst/>
              <a:rect l="l" t="t" r="r" b="b"/>
              <a:pathLst>
                <a:path w="204173" h="297412" extrusionOk="0">
                  <a:moveTo>
                    <a:pt x="139600" y="3918"/>
                  </a:moveTo>
                  <a:cubicBezTo>
                    <a:pt x="98338" y="-8491"/>
                    <a:pt x="54708" y="9706"/>
                    <a:pt x="28442" y="42571"/>
                  </a:cubicBezTo>
                  <a:cubicBezTo>
                    <a:pt x="-1200" y="79689"/>
                    <a:pt x="-6483" y="131738"/>
                    <a:pt x="7088" y="176311"/>
                  </a:cubicBezTo>
                  <a:cubicBezTo>
                    <a:pt x="15375" y="203497"/>
                    <a:pt x="33244" y="222045"/>
                    <a:pt x="55322" y="238993"/>
                  </a:cubicBezTo>
                  <a:cubicBezTo>
                    <a:pt x="80842" y="258550"/>
                    <a:pt x="107305" y="276835"/>
                    <a:pt x="134360" y="294199"/>
                  </a:cubicBezTo>
                  <a:cubicBezTo>
                    <a:pt x="135671" y="295098"/>
                    <a:pt x="137291" y="295449"/>
                    <a:pt x="138855" y="295142"/>
                  </a:cubicBezTo>
                  <a:cubicBezTo>
                    <a:pt x="140391" y="296326"/>
                    <a:pt x="142213" y="297093"/>
                    <a:pt x="144138" y="297334"/>
                  </a:cubicBezTo>
                  <a:cubicBezTo>
                    <a:pt x="153237" y="298606"/>
                    <a:pt x="156855" y="283982"/>
                    <a:pt x="147295" y="282667"/>
                  </a:cubicBezTo>
                  <a:cubicBezTo>
                    <a:pt x="145827" y="282448"/>
                    <a:pt x="140981" y="260479"/>
                    <a:pt x="140148" y="257081"/>
                  </a:cubicBezTo>
                  <a:cubicBezTo>
                    <a:pt x="133825" y="231100"/>
                    <a:pt x="132067" y="204221"/>
                    <a:pt x="134952" y="177648"/>
                  </a:cubicBezTo>
                  <a:cubicBezTo>
                    <a:pt x="176609" y="182954"/>
                    <a:pt x="202633" y="143665"/>
                    <a:pt x="203883" y="105670"/>
                  </a:cubicBezTo>
                  <a:cubicBezTo>
                    <a:pt x="206974" y="59694"/>
                    <a:pt x="185444" y="17687"/>
                    <a:pt x="139600" y="3918"/>
                  </a:cubicBezTo>
                  <a:close/>
                  <a:moveTo>
                    <a:pt x="183054" y="133777"/>
                  </a:moveTo>
                  <a:cubicBezTo>
                    <a:pt x="174767" y="153268"/>
                    <a:pt x="153741" y="169383"/>
                    <a:pt x="131882" y="161709"/>
                  </a:cubicBezTo>
                  <a:cubicBezTo>
                    <a:pt x="129346" y="160810"/>
                    <a:pt x="126524" y="161336"/>
                    <a:pt x="124472" y="163068"/>
                  </a:cubicBezTo>
                  <a:cubicBezTo>
                    <a:pt x="123380" y="163770"/>
                    <a:pt x="122532" y="164800"/>
                    <a:pt x="122038" y="166006"/>
                  </a:cubicBezTo>
                  <a:cubicBezTo>
                    <a:pt x="121199" y="167475"/>
                    <a:pt x="120874" y="169185"/>
                    <a:pt x="121118" y="170852"/>
                  </a:cubicBezTo>
                  <a:cubicBezTo>
                    <a:pt x="116602" y="204944"/>
                    <a:pt x="119253" y="239629"/>
                    <a:pt x="128901" y="272647"/>
                  </a:cubicBezTo>
                  <a:cubicBezTo>
                    <a:pt x="113583" y="262540"/>
                    <a:pt x="98506" y="252082"/>
                    <a:pt x="83670" y="241229"/>
                  </a:cubicBezTo>
                  <a:cubicBezTo>
                    <a:pt x="67008" y="229039"/>
                    <a:pt x="48460" y="216783"/>
                    <a:pt x="35699" y="200274"/>
                  </a:cubicBezTo>
                  <a:cubicBezTo>
                    <a:pt x="-9706" y="138886"/>
                    <a:pt x="18840" y="27553"/>
                    <a:pt x="100223" y="15450"/>
                  </a:cubicBezTo>
                  <a:cubicBezTo>
                    <a:pt x="169505" y="7667"/>
                    <a:pt x="206601" y="72783"/>
                    <a:pt x="183054" y="1337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1007307" y="372376"/>
              <a:ext cx="421145" cy="613504"/>
            </a:xfrm>
            <a:custGeom>
              <a:avLst/>
              <a:gdLst/>
              <a:ahLst/>
              <a:cxnLst/>
              <a:rect l="l" t="t" r="r" b="b"/>
              <a:pathLst>
                <a:path w="199595" h="290760" extrusionOk="0">
                  <a:moveTo>
                    <a:pt x="136439" y="3825"/>
                  </a:moveTo>
                  <a:cubicBezTo>
                    <a:pt x="96098" y="-8299"/>
                    <a:pt x="53476" y="9504"/>
                    <a:pt x="27803" y="41623"/>
                  </a:cubicBezTo>
                  <a:cubicBezTo>
                    <a:pt x="-1182" y="77908"/>
                    <a:pt x="-6334" y="128751"/>
                    <a:pt x="6930" y="172359"/>
                  </a:cubicBezTo>
                  <a:cubicBezTo>
                    <a:pt x="15021" y="198932"/>
                    <a:pt x="32494" y="217063"/>
                    <a:pt x="54090" y="233616"/>
                  </a:cubicBezTo>
                  <a:cubicBezTo>
                    <a:pt x="79040" y="252735"/>
                    <a:pt x="104911" y="270603"/>
                    <a:pt x="131352" y="287573"/>
                  </a:cubicBezTo>
                  <a:cubicBezTo>
                    <a:pt x="132626" y="288472"/>
                    <a:pt x="134211" y="288801"/>
                    <a:pt x="135737" y="288494"/>
                  </a:cubicBezTo>
                  <a:cubicBezTo>
                    <a:pt x="137241" y="289678"/>
                    <a:pt x="139037" y="290423"/>
                    <a:pt x="140933" y="290686"/>
                  </a:cubicBezTo>
                  <a:cubicBezTo>
                    <a:pt x="149813" y="291914"/>
                    <a:pt x="153343" y="277641"/>
                    <a:pt x="144003" y="276347"/>
                  </a:cubicBezTo>
                  <a:cubicBezTo>
                    <a:pt x="142556" y="276150"/>
                    <a:pt x="137842" y="254664"/>
                    <a:pt x="137009" y="251332"/>
                  </a:cubicBezTo>
                  <a:cubicBezTo>
                    <a:pt x="130839" y="225943"/>
                    <a:pt x="129125" y="199677"/>
                    <a:pt x="131944" y="173697"/>
                  </a:cubicBezTo>
                  <a:cubicBezTo>
                    <a:pt x="172768" y="178893"/>
                    <a:pt x="198091" y="140481"/>
                    <a:pt x="199318" y="103341"/>
                  </a:cubicBezTo>
                  <a:cubicBezTo>
                    <a:pt x="202300" y="58352"/>
                    <a:pt x="181253" y="17287"/>
                    <a:pt x="136439" y="3825"/>
                  </a:cubicBezTo>
                  <a:close/>
                  <a:moveTo>
                    <a:pt x="178907" y="130768"/>
                  </a:moveTo>
                  <a:cubicBezTo>
                    <a:pt x="170794" y="149799"/>
                    <a:pt x="150251" y="165541"/>
                    <a:pt x="128897" y="158042"/>
                  </a:cubicBezTo>
                  <a:cubicBezTo>
                    <a:pt x="126417" y="157187"/>
                    <a:pt x="123670" y="157692"/>
                    <a:pt x="121662" y="159380"/>
                  </a:cubicBezTo>
                  <a:cubicBezTo>
                    <a:pt x="120592" y="160082"/>
                    <a:pt x="119756" y="161068"/>
                    <a:pt x="119272" y="162252"/>
                  </a:cubicBezTo>
                  <a:cubicBezTo>
                    <a:pt x="118458" y="163699"/>
                    <a:pt x="118143" y="165343"/>
                    <a:pt x="118373" y="166988"/>
                  </a:cubicBezTo>
                  <a:cubicBezTo>
                    <a:pt x="113973" y="200335"/>
                    <a:pt x="116571" y="234230"/>
                    <a:pt x="126003" y="266503"/>
                  </a:cubicBezTo>
                  <a:cubicBezTo>
                    <a:pt x="111006" y="256615"/>
                    <a:pt x="96266" y="246399"/>
                    <a:pt x="81781" y="235809"/>
                  </a:cubicBezTo>
                  <a:cubicBezTo>
                    <a:pt x="65491" y="223882"/>
                    <a:pt x="47359" y="211911"/>
                    <a:pt x="34884" y="195775"/>
                  </a:cubicBezTo>
                  <a:cubicBezTo>
                    <a:pt x="-9491" y="135855"/>
                    <a:pt x="18419" y="26955"/>
                    <a:pt x="97961" y="15116"/>
                  </a:cubicBezTo>
                  <a:cubicBezTo>
                    <a:pt x="165664" y="7508"/>
                    <a:pt x="202015" y="71133"/>
                    <a:pt x="178907" y="1307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1305031" y="475050"/>
              <a:ext cx="59409" cy="175613"/>
            </a:xfrm>
            <a:custGeom>
              <a:avLst/>
              <a:gdLst/>
              <a:ahLst/>
              <a:cxnLst/>
              <a:rect l="l" t="t" r="r" b="b"/>
              <a:pathLst>
                <a:path w="28156" h="83229" extrusionOk="0">
                  <a:moveTo>
                    <a:pt x="12001" y="2074"/>
                  </a:moveTo>
                  <a:cubicBezTo>
                    <a:pt x="5687" y="-4723"/>
                    <a:pt x="-4289" y="6788"/>
                    <a:pt x="2004" y="13584"/>
                  </a:cubicBezTo>
                  <a:cubicBezTo>
                    <a:pt x="17298" y="29699"/>
                    <a:pt x="17395" y="54956"/>
                    <a:pt x="2223" y="71180"/>
                  </a:cubicBezTo>
                  <a:cubicBezTo>
                    <a:pt x="-4354" y="78459"/>
                    <a:pt x="6608" y="87887"/>
                    <a:pt x="13054" y="80608"/>
                  </a:cubicBezTo>
                  <a:cubicBezTo>
                    <a:pt x="33750" y="57455"/>
                    <a:pt x="32961" y="24678"/>
                    <a:pt x="12001" y="2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1260832" y="642594"/>
              <a:ext cx="30076" cy="31226"/>
            </a:xfrm>
            <a:custGeom>
              <a:avLst/>
              <a:gdLst/>
              <a:ahLst/>
              <a:cxnLst/>
              <a:rect l="l" t="t" r="r" b="b"/>
              <a:pathLst>
                <a:path w="14254" h="14799" extrusionOk="0">
                  <a:moveTo>
                    <a:pt x="6816" y="0"/>
                  </a:moveTo>
                  <a:cubicBezTo>
                    <a:pt x="-2458" y="0"/>
                    <a:pt x="-2283" y="14799"/>
                    <a:pt x="7430" y="14799"/>
                  </a:cubicBezTo>
                  <a:cubicBezTo>
                    <a:pt x="16726" y="14799"/>
                    <a:pt x="16529" y="0"/>
                    <a:pt x="681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4"/>
            <p:cNvSpPr/>
            <p:nvPr/>
          </p:nvSpPr>
          <p:spPr>
            <a:xfrm>
              <a:off x="611671" y="601479"/>
              <a:ext cx="103968" cy="202921"/>
            </a:xfrm>
            <a:custGeom>
              <a:avLst/>
              <a:gdLst/>
              <a:ahLst/>
              <a:cxnLst/>
              <a:rect l="l" t="t" r="r" b="b"/>
              <a:pathLst>
                <a:path w="49274" h="96171" extrusionOk="0">
                  <a:moveTo>
                    <a:pt x="46778" y="83022"/>
                  </a:moveTo>
                  <a:cubicBezTo>
                    <a:pt x="27791" y="67456"/>
                    <a:pt x="9199" y="33057"/>
                    <a:pt x="16281" y="8194"/>
                  </a:cubicBezTo>
                  <a:cubicBezTo>
                    <a:pt x="18978" y="-1277"/>
                    <a:pt x="4442" y="-3163"/>
                    <a:pt x="1877" y="5848"/>
                  </a:cubicBezTo>
                  <a:cubicBezTo>
                    <a:pt x="-2947" y="22796"/>
                    <a:pt x="2271" y="39436"/>
                    <a:pt x="9112" y="55091"/>
                  </a:cubicBezTo>
                  <a:cubicBezTo>
                    <a:pt x="15689" y="70153"/>
                    <a:pt x="23933" y="83965"/>
                    <a:pt x="36802" y="94555"/>
                  </a:cubicBezTo>
                  <a:cubicBezTo>
                    <a:pt x="43994" y="100409"/>
                    <a:pt x="53991" y="88920"/>
                    <a:pt x="46778" y="8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 name="Google Shape;46;p4"/>
          <p:cNvSpPr txBox="1">
            <a:spLocks noGrp="1"/>
          </p:cNvSpPr>
          <p:nvPr>
            <p:ph type="body" idx="1"/>
          </p:nvPr>
        </p:nvSpPr>
        <p:spPr>
          <a:xfrm>
            <a:off x="1714300" y="1186825"/>
            <a:ext cx="5715300" cy="2769900"/>
          </a:xfrm>
          <a:prstGeom prst="rect">
            <a:avLst/>
          </a:prstGeom>
        </p:spPr>
        <p:txBody>
          <a:bodyPr spcFirstLastPara="1" wrap="square" lIns="0" tIns="0" rIns="0" bIns="0" anchor="ctr" anchorCtr="0">
            <a:noAutofit/>
          </a:bodyPr>
          <a:lstStyle>
            <a:lvl1pPr marL="457200" lvl="0" indent="-406400" algn="ctr" rtl="0">
              <a:spcBef>
                <a:spcPts val="0"/>
              </a:spcBef>
              <a:spcAft>
                <a:spcPts val="0"/>
              </a:spcAft>
              <a:buSzPts val="2800"/>
              <a:buFont typeface="Nunito SemiBold"/>
              <a:buChar char="✗"/>
              <a:defRPr sz="2800">
                <a:latin typeface="Nunito SemiBold"/>
                <a:ea typeface="Nunito SemiBold"/>
                <a:cs typeface="Nunito SemiBold"/>
                <a:sym typeface="Nunito SemiBold"/>
              </a:defRPr>
            </a:lvl1pPr>
            <a:lvl2pPr marL="914400" lvl="1"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2pPr>
            <a:lvl3pPr marL="1371600" lvl="2"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3pPr>
            <a:lvl4pPr marL="1828800" lvl="3"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4pPr>
            <a:lvl5pPr marL="2286000" lvl="4"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5pPr>
            <a:lvl6pPr marL="2743200" lvl="5"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6pPr>
            <a:lvl7pPr marL="3200400" lvl="6"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7pPr>
            <a:lvl8pPr marL="3657600" lvl="7"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8pPr>
            <a:lvl9pPr marL="4114800" lvl="8" indent="-406400" algn="ctr" rtl="0">
              <a:spcBef>
                <a:spcPts val="1000"/>
              </a:spcBef>
              <a:spcAft>
                <a:spcPts val="1000"/>
              </a:spcAft>
              <a:buSzPts val="2800"/>
              <a:buFont typeface="Nunito SemiBold"/>
              <a:buChar char="■"/>
              <a:defRPr sz="2800">
                <a:latin typeface="Nunito SemiBold"/>
                <a:ea typeface="Nunito SemiBold"/>
                <a:cs typeface="Nunito SemiBold"/>
                <a:sym typeface="Nunito SemiBold"/>
              </a:defRPr>
            </a:lvl9pPr>
          </a:lstStyle>
          <a:p>
            <a:endParaRPr/>
          </a:p>
        </p:txBody>
      </p:sp>
      <p:sp>
        <p:nvSpPr>
          <p:cNvPr id="47" name="Google Shape;47;p4"/>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4"/>
          <p:cNvSpPr/>
          <p:nvPr/>
        </p:nvSpPr>
        <p:spPr>
          <a:xfrm rot="-10653455">
            <a:off x="308904" y="3412015"/>
            <a:ext cx="814998" cy="1023408"/>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4"/>
          <p:cNvSpPr/>
          <p:nvPr/>
        </p:nvSpPr>
        <p:spPr>
          <a:xfrm rot="5624237">
            <a:off x="8289671" y="2866841"/>
            <a:ext cx="540119" cy="264234"/>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4"/>
          <p:cNvSpPr/>
          <p:nvPr/>
        </p:nvSpPr>
        <p:spPr>
          <a:xfrm rot="5400000">
            <a:off x="6259143" y="-119213"/>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4"/>
          <p:cNvSpPr/>
          <p:nvPr/>
        </p:nvSpPr>
        <p:spPr>
          <a:xfrm rot="5400000">
            <a:off x="6459663" y="73310"/>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4"/>
          <p:cNvSpPr/>
          <p:nvPr/>
        </p:nvSpPr>
        <p:spPr>
          <a:xfrm flipH="1">
            <a:off x="486100" y="253760"/>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4"/>
          <p:cNvSpPr/>
          <p:nvPr/>
        </p:nvSpPr>
        <p:spPr>
          <a:xfrm flipH="1">
            <a:off x="509560" y="230637"/>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4"/>
        <p:cNvGrpSpPr/>
        <p:nvPr/>
      </p:nvGrpSpPr>
      <p:grpSpPr>
        <a:xfrm>
          <a:off x="0" y="0"/>
          <a:ext cx="0" cy="0"/>
          <a:chOff x="0" y="0"/>
          <a:chExt cx="0" cy="0"/>
        </a:xfrm>
      </p:grpSpPr>
      <p:sp>
        <p:nvSpPr>
          <p:cNvPr id="55" name="Google Shape;55;p5"/>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5"/>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5"/>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5"/>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9" name="Google Shape;59;p5"/>
          <p:cNvSpPr txBox="1">
            <a:spLocks noGrp="1"/>
          </p:cNvSpPr>
          <p:nvPr>
            <p:ph type="body" idx="1"/>
          </p:nvPr>
        </p:nvSpPr>
        <p:spPr>
          <a:xfrm>
            <a:off x="1188175" y="1506350"/>
            <a:ext cx="6426300" cy="28404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1000"/>
              </a:spcBef>
              <a:spcAft>
                <a:spcPts val="0"/>
              </a:spcAft>
              <a:buSzPts val="2200"/>
              <a:buChar char="✗"/>
              <a:defRPr/>
            </a:lvl2pPr>
            <a:lvl3pPr marL="1371600" lvl="2" indent="-368300" rtl="0">
              <a:spcBef>
                <a:spcPts val="1000"/>
              </a:spcBef>
              <a:spcAft>
                <a:spcPts val="0"/>
              </a:spcAft>
              <a:buSzPts val="2200"/>
              <a:buChar char="■"/>
              <a:defRPr/>
            </a:lvl3pPr>
            <a:lvl4pPr marL="1828800" lvl="3" indent="-368300" rtl="0">
              <a:spcBef>
                <a:spcPts val="1000"/>
              </a:spcBef>
              <a:spcAft>
                <a:spcPts val="0"/>
              </a:spcAft>
              <a:buSzPts val="2200"/>
              <a:buChar char="●"/>
              <a:defRPr/>
            </a:lvl4pPr>
            <a:lvl5pPr marL="2286000" lvl="4" indent="-368300" rtl="0">
              <a:spcBef>
                <a:spcPts val="1000"/>
              </a:spcBef>
              <a:spcAft>
                <a:spcPts val="0"/>
              </a:spcAft>
              <a:buSzPts val="2200"/>
              <a:buChar char="○"/>
              <a:defRPr/>
            </a:lvl5pPr>
            <a:lvl6pPr marL="2743200" lvl="5" indent="-368300" rtl="0">
              <a:spcBef>
                <a:spcPts val="1000"/>
              </a:spcBef>
              <a:spcAft>
                <a:spcPts val="0"/>
              </a:spcAft>
              <a:buSzPts val="2200"/>
              <a:buChar char="■"/>
              <a:defRPr/>
            </a:lvl6pPr>
            <a:lvl7pPr marL="3200400" lvl="6" indent="-368300" rtl="0">
              <a:spcBef>
                <a:spcPts val="1000"/>
              </a:spcBef>
              <a:spcAft>
                <a:spcPts val="0"/>
              </a:spcAft>
              <a:buSzPts val="2200"/>
              <a:buChar char="●"/>
              <a:defRPr/>
            </a:lvl7pPr>
            <a:lvl8pPr marL="3657600" lvl="7" indent="-368300" rtl="0">
              <a:spcBef>
                <a:spcPts val="1000"/>
              </a:spcBef>
              <a:spcAft>
                <a:spcPts val="0"/>
              </a:spcAft>
              <a:buSzPts val="2200"/>
              <a:buChar char="○"/>
              <a:defRPr/>
            </a:lvl8pPr>
            <a:lvl9pPr marL="4114800" lvl="8" indent="-368300" rtl="0">
              <a:spcBef>
                <a:spcPts val="1000"/>
              </a:spcBef>
              <a:spcAft>
                <a:spcPts val="1000"/>
              </a:spcAft>
              <a:buSzPts val="2200"/>
              <a:buChar char="■"/>
              <a:defRPr/>
            </a:lvl9pPr>
          </a:lstStyle>
          <a:p>
            <a:endParaRPr/>
          </a:p>
        </p:txBody>
      </p:sp>
      <p:sp>
        <p:nvSpPr>
          <p:cNvPr id="60" name="Google Shape;60;p5"/>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5"/>
          <p:cNvSpPr/>
          <p:nvPr/>
        </p:nvSpPr>
        <p:spPr>
          <a:xfrm>
            <a:off x="3215361" y="371192"/>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5"/>
          <p:cNvSpPr/>
          <p:nvPr/>
        </p:nvSpPr>
        <p:spPr>
          <a:xfrm>
            <a:off x="4695254" y="404559"/>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5"/>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5"/>
          <p:cNvSpPr/>
          <p:nvPr/>
        </p:nvSpPr>
        <p:spPr>
          <a:xfrm>
            <a:off x="244743" y="409436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5"/>
          <p:cNvSpPr/>
          <p:nvPr/>
        </p:nvSpPr>
        <p:spPr>
          <a:xfrm>
            <a:off x="8578274" y="2957429"/>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5"/>
          <p:cNvSpPr/>
          <p:nvPr/>
        </p:nvSpPr>
        <p:spPr>
          <a:xfrm>
            <a:off x="4853896" y="4607301"/>
            <a:ext cx="851649" cy="155161"/>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5"/>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half">
  <p:cSld name="TITLE_AND_BODY_1">
    <p:spTree>
      <p:nvGrpSpPr>
        <p:cNvPr id="1" name="Shape 68"/>
        <p:cNvGrpSpPr/>
        <p:nvPr/>
      </p:nvGrpSpPr>
      <p:grpSpPr>
        <a:xfrm>
          <a:off x="0" y="0"/>
          <a:ext cx="0" cy="0"/>
          <a:chOff x="0" y="0"/>
          <a:chExt cx="0" cy="0"/>
        </a:xfrm>
      </p:grpSpPr>
      <p:sp>
        <p:nvSpPr>
          <p:cNvPr id="69" name="Google Shape;69;p6"/>
          <p:cNvSpPr/>
          <p:nvPr/>
        </p:nvSpPr>
        <p:spPr>
          <a:xfrm>
            <a:off x="0" y="0"/>
            <a:ext cx="9144000" cy="5143500"/>
          </a:xfrm>
          <a:prstGeom prst="rect">
            <a:avLst/>
          </a:prstGeom>
          <a:gradFill>
            <a:gsLst>
              <a:gs pos="0">
                <a:schemeClr val="lt1"/>
              </a:gs>
              <a:gs pos="26000">
                <a:schemeClr val="lt1"/>
              </a:gs>
              <a:gs pos="48000">
                <a:srgbClr val="FFFFFF">
                  <a:alpha val="0"/>
                </a:srgbClr>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rot="10800000">
            <a:off x="478120" y="499499"/>
            <a:ext cx="3891580" cy="4389451"/>
          </a:xfrm>
          <a:custGeom>
            <a:avLst/>
            <a:gdLst/>
            <a:ahLst/>
            <a:cxnLst/>
            <a:rect l="l" t="t" r="r" b="b"/>
            <a:pathLst>
              <a:path w="873041" h="513236" extrusionOk="0">
                <a:moveTo>
                  <a:pt x="807026" y="87874"/>
                </a:moveTo>
                <a:cubicBezTo>
                  <a:pt x="687888" y="-12496"/>
                  <a:pt x="94894" y="-27493"/>
                  <a:pt x="35062" y="46020"/>
                </a:cubicBezTo>
                <a:cubicBezTo>
                  <a:pt x="-6967" y="97718"/>
                  <a:pt x="2767" y="252111"/>
                  <a:pt x="1233" y="323344"/>
                </a:cubicBezTo>
                <a:cubicBezTo>
                  <a:pt x="-5849" y="404706"/>
                  <a:pt x="16010" y="492163"/>
                  <a:pt x="108027" y="508036"/>
                </a:cubicBezTo>
                <a:cubicBezTo>
                  <a:pt x="181211" y="520007"/>
                  <a:pt x="256478" y="507488"/>
                  <a:pt x="330298" y="508036"/>
                </a:cubicBezTo>
                <a:cubicBezTo>
                  <a:pt x="482038" y="490497"/>
                  <a:pt x="728667" y="541318"/>
                  <a:pt x="831077" y="410055"/>
                </a:cubicBezTo>
                <a:cubicBezTo>
                  <a:pt x="891479" y="316196"/>
                  <a:pt x="889396" y="168425"/>
                  <a:pt x="807026" y="8787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6"/>
          <p:cNvSpPr/>
          <p:nvPr/>
        </p:nvSpPr>
        <p:spPr>
          <a:xfrm>
            <a:off x="359638" y="371200"/>
            <a:ext cx="3869146" cy="4400299"/>
          </a:xfrm>
          <a:custGeom>
            <a:avLst/>
            <a:gdLst/>
            <a:ahLst/>
            <a:cxnLst/>
            <a:rect l="l" t="t" r="r" b="b"/>
            <a:pathLst>
              <a:path w="1717712" h="1953518" extrusionOk="0">
                <a:moveTo>
                  <a:pt x="1717677" y="1051758"/>
                </a:moveTo>
                <a:cubicBezTo>
                  <a:pt x="1717041" y="813899"/>
                  <a:pt x="1713292" y="575995"/>
                  <a:pt x="1710661" y="338136"/>
                </a:cubicBezTo>
                <a:cubicBezTo>
                  <a:pt x="1721382" y="143007"/>
                  <a:pt x="1668478" y="-11692"/>
                  <a:pt x="1396636" y="695"/>
                </a:cubicBezTo>
                <a:cubicBezTo>
                  <a:pt x="1075945" y="147"/>
                  <a:pt x="626492" y="30556"/>
                  <a:pt x="313102" y="62895"/>
                </a:cubicBezTo>
                <a:cubicBezTo>
                  <a:pt x="228254" y="71248"/>
                  <a:pt x="127029" y="84929"/>
                  <a:pt x="80877" y="166423"/>
                </a:cubicBezTo>
                <a:cubicBezTo>
                  <a:pt x="57506" y="207641"/>
                  <a:pt x="52222" y="256313"/>
                  <a:pt x="47991" y="302574"/>
                </a:cubicBezTo>
                <a:cubicBezTo>
                  <a:pt x="26527" y="536443"/>
                  <a:pt x="5742" y="770773"/>
                  <a:pt x="765" y="1005673"/>
                </a:cubicBezTo>
                <a:cubicBezTo>
                  <a:pt x="-2436" y="1229303"/>
                  <a:pt x="2826" y="1455674"/>
                  <a:pt x="47355" y="1675512"/>
                </a:cubicBezTo>
                <a:cubicBezTo>
                  <a:pt x="105433" y="1930275"/>
                  <a:pt x="294247" y="1910587"/>
                  <a:pt x="507266" y="1924377"/>
                </a:cubicBezTo>
                <a:cubicBezTo>
                  <a:pt x="802152" y="1942663"/>
                  <a:pt x="1097629" y="1958514"/>
                  <a:pt x="1393172" y="1952046"/>
                </a:cubicBezTo>
                <a:cubicBezTo>
                  <a:pt x="1441055" y="1950775"/>
                  <a:pt x="1490210" y="1947420"/>
                  <a:pt x="1535440" y="1930429"/>
                </a:cubicBezTo>
                <a:cubicBezTo>
                  <a:pt x="1677402" y="1878007"/>
                  <a:pt x="1689065" y="1706645"/>
                  <a:pt x="1699874" y="1577005"/>
                </a:cubicBezTo>
                <a:cubicBezTo>
                  <a:pt x="1715068" y="1402398"/>
                  <a:pt x="1718093" y="1226979"/>
                  <a:pt x="1717677" y="1051758"/>
                </a:cubicBezTo>
                <a:close/>
                <a:moveTo>
                  <a:pt x="1684308" y="1587616"/>
                </a:moveTo>
                <a:cubicBezTo>
                  <a:pt x="1671833" y="1818701"/>
                  <a:pt x="1618008" y="1947946"/>
                  <a:pt x="1360789" y="1937861"/>
                </a:cubicBezTo>
                <a:cubicBezTo>
                  <a:pt x="1016574" y="1942663"/>
                  <a:pt x="672358" y="1921374"/>
                  <a:pt x="329042" y="1897608"/>
                </a:cubicBezTo>
                <a:cubicBezTo>
                  <a:pt x="86951" y="1886316"/>
                  <a:pt x="53428" y="1699979"/>
                  <a:pt x="34726" y="1498208"/>
                </a:cubicBezTo>
                <a:cubicBezTo>
                  <a:pt x="-9452" y="1099970"/>
                  <a:pt x="26790" y="698817"/>
                  <a:pt x="62702" y="301390"/>
                </a:cubicBezTo>
                <a:cubicBezTo>
                  <a:pt x="68753" y="111151"/>
                  <a:pt x="183835" y="84798"/>
                  <a:pt x="348357" y="74011"/>
                </a:cubicBezTo>
                <a:cubicBezTo>
                  <a:pt x="645698" y="44939"/>
                  <a:pt x="1089889" y="7404"/>
                  <a:pt x="1389160" y="15363"/>
                </a:cubicBezTo>
                <a:cubicBezTo>
                  <a:pt x="1422529" y="16262"/>
                  <a:pt x="1545876" y="-5817"/>
                  <a:pt x="1635416" y="89906"/>
                </a:cubicBezTo>
                <a:cubicBezTo>
                  <a:pt x="1708337" y="167848"/>
                  <a:pt x="1693692" y="282645"/>
                  <a:pt x="1696388" y="380999"/>
                </a:cubicBezTo>
                <a:cubicBezTo>
                  <a:pt x="1696805" y="783117"/>
                  <a:pt x="1718115" y="1186353"/>
                  <a:pt x="1684242" y="15876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6"/>
          <p:cNvSpPr txBox="1">
            <a:spLocks noGrp="1"/>
          </p:cNvSpPr>
          <p:nvPr>
            <p:ph type="title"/>
          </p:nvPr>
        </p:nvSpPr>
        <p:spPr>
          <a:xfrm>
            <a:off x="883375" y="1004988"/>
            <a:ext cx="2879400" cy="9519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73" name="Google Shape;73;p6"/>
          <p:cNvSpPr txBox="1">
            <a:spLocks noGrp="1"/>
          </p:cNvSpPr>
          <p:nvPr>
            <p:ph type="body" idx="1"/>
          </p:nvPr>
        </p:nvSpPr>
        <p:spPr>
          <a:xfrm>
            <a:off x="883525" y="2078413"/>
            <a:ext cx="2879400" cy="2060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74" name="Google Shape;74;p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5" name="Google Shape;75;p6"/>
          <p:cNvSpPr/>
          <p:nvPr/>
        </p:nvSpPr>
        <p:spPr>
          <a:xfrm rot="5400000">
            <a:off x="3614542" y="2581686"/>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6"/>
          <p:cNvSpPr/>
          <p:nvPr/>
        </p:nvSpPr>
        <p:spPr>
          <a:xfrm rot="5400000">
            <a:off x="4155556" y="3522879"/>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6"/>
          <p:cNvSpPr/>
          <p:nvPr/>
        </p:nvSpPr>
        <p:spPr>
          <a:xfrm rot="10800000">
            <a:off x="542537" y="4490175"/>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6"/>
          <p:cNvSpPr/>
          <p:nvPr/>
        </p:nvSpPr>
        <p:spPr>
          <a:xfrm rot="5130764">
            <a:off x="247642" y="411835"/>
            <a:ext cx="745888" cy="775329"/>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6"/>
          <p:cNvSpPr/>
          <p:nvPr/>
        </p:nvSpPr>
        <p:spPr>
          <a:xfrm>
            <a:off x="2994774" y="300554"/>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6"/>
          <p:cNvSpPr/>
          <p:nvPr/>
        </p:nvSpPr>
        <p:spPr>
          <a:xfrm>
            <a:off x="1495696" y="4628071"/>
            <a:ext cx="851649" cy="155161"/>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6"/>
          <p:cNvSpPr/>
          <p:nvPr/>
        </p:nvSpPr>
        <p:spPr>
          <a:xfrm rot="10800000">
            <a:off x="545766" y="4680253"/>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2"/>
        <p:cNvGrpSpPr/>
        <p:nvPr/>
      </p:nvGrpSpPr>
      <p:grpSpPr>
        <a:xfrm>
          <a:off x="0" y="0"/>
          <a:ext cx="0" cy="0"/>
          <a:chOff x="0" y="0"/>
          <a:chExt cx="0" cy="0"/>
        </a:xfrm>
      </p:grpSpPr>
      <p:sp>
        <p:nvSpPr>
          <p:cNvPr id="83" name="Google Shape;83;p7"/>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7"/>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7"/>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7"/>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7" name="Google Shape;87;p7"/>
          <p:cNvSpPr txBox="1">
            <a:spLocks noGrp="1"/>
          </p:cNvSpPr>
          <p:nvPr>
            <p:ph type="body" idx="1"/>
          </p:nvPr>
        </p:nvSpPr>
        <p:spPr>
          <a:xfrm>
            <a:off x="1188175" y="1506350"/>
            <a:ext cx="3002700" cy="2762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88" name="Google Shape;88;p7"/>
          <p:cNvSpPr txBox="1">
            <a:spLocks noGrp="1"/>
          </p:cNvSpPr>
          <p:nvPr>
            <p:ph type="body" idx="2"/>
          </p:nvPr>
        </p:nvSpPr>
        <p:spPr>
          <a:xfrm>
            <a:off x="4611864" y="1506350"/>
            <a:ext cx="3002700" cy="2762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89" name="Google Shape;89;p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7"/>
          <p:cNvSpPr/>
          <p:nvPr/>
        </p:nvSpPr>
        <p:spPr>
          <a:xfrm>
            <a:off x="8138824" y="237026"/>
            <a:ext cx="739006" cy="927984"/>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7"/>
          <p:cNvSpPr/>
          <p:nvPr/>
        </p:nvSpPr>
        <p:spPr>
          <a:xfrm>
            <a:off x="8547668" y="2847045"/>
            <a:ext cx="262123" cy="231108"/>
          </a:xfrm>
          <a:custGeom>
            <a:avLst/>
            <a:gdLst/>
            <a:ahLst/>
            <a:cxnLst/>
            <a:rect l="l" t="t" r="r" b="b"/>
            <a:pathLst>
              <a:path w="124229" h="109530" extrusionOk="0">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7"/>
          <p:cNvSpPr/>
          <p:nvPr/>
        </p:nvSpPr>
        <p:spPr>
          <a:xfrm>
            <a:off x="4426766" y="4724706"/>
            <a:ext cx="888148" cy="61490"/>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7"/>
          <p:cNvSpPr/>
          <p:nvPr/>
        </p:nvSpPr>
        <p:spPr>
          <a:xfrm>
            <a:off x="5368771" y="4755508"/>
            <a:ext cx="86890" cy="31179"/>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7"/>
          <p:cNvSpPr/>
          <p:nvPr/>
        </p:nvSpPr>
        <p:spPr>
          <a:xfrm>
            <a:off x="5538652" y="4755173"/>
            <a:ext cx="299728" cy="4068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7"/>
          <p:cNvSpPr/>
          <p:nvPr/>
        </p:nvSpPr>
        <p:spPr>
          <a:xfrm>
            <a:off x="325536" y="1027644"/>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7"/>
          <p:cNvSpPr/>
          <p:nvPr/>
        </p:nvSpPr>
        <p:spPr>
          <a:xfrm>
            <a:off x="257001" y="1121076"/>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97"/>
        <p:cNvGrpSpPr/>
        <p:nvPr/>
      </p:nvGrpSpPr>
      <p:grpSpPr>
        <a:xfrm>
          <a:off x="0" y="0"/>
          <a:ext cx="0" cy="0"/>
          <a:chOff x="0" y="0"/>
          <a:chExt cx="0" cy="0"/>
        </a:xfrm>
      </p:grpSpPr>
      <p:sp>
        <p:nvSpPr>
          <p:cNvPr id="98" name="Google Shape;98;p8"/>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8"/>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8"/>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8"/>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2" name="Google Shape;102;p8"/>
          <p:cNvSpPr txBox="1">
            <a:spLocks noGrp="1"/>
          </p:cNvSpPr>
          <p:nvPr>
            <p:ph type="body" idx="1"/>
          </p:nvPr>
        </p:nvSpPr>
        <p:spPr>
          <a:xfrm>
            <a:off x="1188175" y="1506350"/>
            <a:ext cx="2001900" cy="2789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03" name="Google Shape;103;p8"/>
          <p:cNvSpPr txBox="1">
            <a:spLocks noGrp="1"/>
          </p:cNvSpPr>
          <p:nvPr>
            <p:ph type="body" idx="2"/>
          </p:nvPr>
        </p:nvSpPr>
        <p:spPr>
          <a:xfrm>
            <a:off x="3400388" y="1506350"/>
            <a:ext cx="2001900" cy="2789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04" name="Google Shape;104;p8"/>
          <p:cNvSpPr txBox="1">
            <a:spLocks noGrp="1"/>
          </p:cNvSpPr>
          <p:nvPr>
            <p:ph type="body" idx="3"/>
          </p:nvPr>
        </p:nvSpPr>
        <p:spPr>
          <a:xfrm>
            <a:off x="5612601" y="1506350"/>
            <a:ext cx="2001900" cy="2789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05" name="Google Shape;105;p8"/>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8"/>
          <p:cNvSpPr/>
          <p:nvPr/>
        </p:nvSpPr>
        <p:spPr>
          <a:xfrm rot="10338673">
            <a:off x="8747978" y="1166276"/>
            <a:ext cx="113410" cy="95472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8"/>
          <p:cNvSpPr/>
          <p:nvPr/>
        </p:nvSpPr>
        <p:spPr>
          <a:xfrm rot="10338673">
            <a:off x="8873347" y="1615232"/>
            <a:ext cx="80494" cy="39932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8"/>
          <p:cNvSpPr/>
          <p:nvPr/>
        </p:nvSpPr>
        <p:spPr>
          <a:xfrm>
            <a:off x="3152266" y="381106"/>
            <a:ext cx="888148" cy="61490"/>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8"/>
          <p:cNvSpPr/>
          <p:nvPr/>
        </p:nvSpPr>
        <p:spPr>
          <a:xfrm>
            <a:off x="4094271" y="411908"/>
            <a:ext cx="86890" cy="31179"/>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8"/>
          <p:cNvSpPr/>
          <p:nvPr/>
        </p:nvSpPr>
        <p:spPr>
          <a:xfrm>
            <a:off x="4264152" y="411573"/>
            <a:ext cx="299728" cy="4068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8"/>
          <p:cNvSpPr/>
          <p:nvPr/>
        </p:nvSpPr>
        <p:spPr>
          <a:xfrm rot="5534346">
            <a:off x="22341" y="3409311"/>
            <a:ext cx="681569" cy="214495"/>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8"/>
          <p:cNvSpPr/>
          <p:nvPr/>
        </p:nvSpPr>
        <p:spPr>
          <a:xfrm>
            <a:off x="6092030" y="4766054"/>
            <a:ext cx="880619" cy="47277"/>
          </a:xfrm>
          <a:custGeom>
            <a:avLst/>
            <a:gdLst/>
            <a:ahLst/>
            <a:cxnLst/>
            <a:rect l="l" t="t" r="r" b="b"/>
            <a:pathLst>
              <a:path w="417355" h="22406" extrusionOk="0">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8"/>
          <p:cNvSpPr/>
          <p:nvPr/>
        </p:nvSpPr>
        <p:spPr>
          <a:xfrm>
            <a:off x="6467384" y="4872362"/>
            <a:ext cx="285390" cy="35142"/>
          </a:xfrm>
          <a:custGeom>
            <a:avLst/>
            <a:gdLst/>
            <a:ahLst/>
            <a:cxnLst/>
            <a:rect l="l" t="t" r="r" b="b"/>
            <a:pathLst>
              <a:path w="135256" h="16655" extrusionOk="0">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9"/>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9"/>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9"/>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19" name="Google Shape;119;p9"/>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9"/>
          <p:cNvSpPr/>
          <p:nvPr/>
        </p:nvSpPr>
        <p:spPr>
          <a:xfrm>
            <a:off x="325536" y="1027644"/>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9"/>
          <p:cNvSpPr/>
          <p:nvPr/>
        </p:nvSpPr>
        <p:spPr>
          <a:xfrm>
            <a:off x="257001" y="1121076"/>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9"/>
          <p:cNvSpPr/>
          <p:nvPr/>
        </p:nvSpPr>
        <p:spPr>
          <a:xfrm>
            <a:off x="2910561" y="377935"/>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9"/>
          <p:cNvSpPr/>
          <p:nvPr/>
        </p:nvSpPr>
        <p:spPr>
          <a:xfrm>
            <a:off x="4390454" y="411302"/>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9"/>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9"/>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9"/>
          <p:cNvSpPr/>
          <p:nvPr/>
        </p:nvSpPr>
        <p:spPr>
          <a:xfrm>
            <a:off x="244743" y="409436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9"/>
          <p:cNvSpPr/>
          <p:nvPr/>
        </p:nvSpPr>
        <p:spPr>
          <a:xfrm>
            <a:off x="8624662" y="1757104"/>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9"/>
          <p:cNvSpPr/>
          <p:nvPr/>
        </p:nvSpPr>
        <p:spPr>
          <a:xfrm>
            <a:off x="4654424" y="4555495"/>
            <a:ext cx="681049" cy="214332"/>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9"/>
        <p:cNvGrpSpPr/>
        <p:nvPr/>
      </p:nvGrpSpPr>
      <p:grpSpPr>
        <a:xfrm>
          <a:off x="0" y="0"/>
          <a:ext cx="0" cy="0"/>
          <a:chOff x="0" y="0"/>
          <a:chExt cx="0" cy="0"/>
        </a:xfrm>
      </p:grpSpPr>
      <p:sp>
        <p:nvSpPr>
          <p:cNvPr id="130" name="Google Shape;130;p10"/>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0"/>
          <p:cNvSpPr/>
          <p:nvPr/>
        </p:nvSpPr>
        <p:spPr>
          <a:xfrm>
            <a:off x="642525" y="4216625"/>
            <a:ext cx="5890324" cy="562639"/>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0"/>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0"/>
          <p:cNvSpPr txBox="1">
            <a:spLocks noGrp="1"/>
          </p:cNvSpPr>
          <p:nvPr>
            <p:ph type="body" idx="1"/>
          </p:nvPr>
        </p:nvSpPr>
        <p:spPr>
          <a:xfrm>
            <a:off x="823076" y="4261808"/>
            <a:ext cx="5522700" cy="391200"/>
          </a:xfrm>
          <a:prstGeom prst="rect">
            <a:avLst/>
          </a:prstGeom>
        </p:spPr>
        <p:txBody>
          <a:bodyPr spcFirstLastPara="1" wrap="square" lIns="0" tIns="0" rIns="0" bIns="0" anchor="ctr" anchorCtr="0">
            <a:noAutofit/>
          </a:bodyPr>
          <a:lstStyle>
            <a:lvl1pPr marL="457200" lvl="0" indent="-228600" rtl="0">
              <a:spcBef>
                <a:spcPts val="0"/>
              </a:spcBef>
              <a:spcAft>
                <a:spcPts val="0"/>
              </a:spcAft>
              <a:buSzPts val="1600"/>
              <a:buNone/>
              <a:defRPr sz="1600"/>
            </a:lvl1pPr>
          </a:lstStyle>
          <a:p>
            <a:endParaRPr/>
          </a:p>
        </p:txBody>
      </p:sp>
      <p:sp>
        <p:nvSpPr>
          <p:cNvPr id="134" name="Google Shape;134;p1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10"/>
          <p:cNvSpPr/>
          <p:nvPr/>
        </p:nvSpPr>
        <p:spPr>
          <a:xfrm rot="5400000">
            <a:off x="312168" y="30461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0"/>
          <p:cNvSpPr/>
          <p:nvPr/>
        </p:nvSpPr>
        <p:spPr>
          <a:xfrm rot="-9525180">
            <a:off x="252849" y="4358394"/>
            <a:ext cx="290510" cy="231333"/>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0"/>
          <p:cNvSpPr/>
          <p:nvPr/>
        </p:nvSpPr>
        <p:spPr>
          <a:xfrm rot="-9525180">
            <a:off x="217769" y="4512917"/>
            <a:ext cx="132490" cy="91286"/>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0"/>
          <p:cNvSpPr/>
          <p:nvPr/>
        </p:nvSpPr>
        <p:spPr>
          <a:xfrm rot="-167066">
            <a:off x="4934240" y="363639"/>
            <a:ext cx="888144" cy="61489"/>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0"/>
          <p:cNvSpPr/>
          <p:nvPr/>
        </p:nvSpPr>
        <p:spPr>
          <a:xfrm rot="-167066">
            <a:off x="5876367" y="368207"/>
            <a:ext cx="86889" cy="31179"/>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0"/>
          <p:cNvSpPr/>
          <p:nvPr/>
        </p:nvSpPr>
        <p:spPr>
          <a:xfrm rot="-167066">
            <a:off x="6046138" y="354459"/>
            <a:ext cx="299726" cy="4068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0"/>
          <p:cNvSpPr/>
          <p:nvPr/>
        </p:nvSpPr>
        <p:spPr>
          <a:xfrm rot="5400000">
            <a:off x="8280263" y="2495763"/>
            <a:ext cx="850640" cy="154977"/>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1pPr>
            <a:lvl2pPr lvl="1"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2pPr>
            <a:lvl3pPr lvl="2"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3pPr>
            <a:lvl4pPr lvl="3"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4pPr>
            <a:lvl5pPr lvl="4"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5pPr>
            <a:lvl6pPr lvl="5"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6pPr>
            <a:lvl7pPr lvl="6"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7pPr>
            <a:lvl8pPr lvl="7"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8pPr>
            <a:lvl9pPr lvl="8"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88175" y="1506350"/>
            <a:ext cx="6426300" cy="2840400"/>
          </a:xfrm>
          <a:prstGeom prst="rect">
            <a:avLst/>
          </a:prstGeom>
          <a:noFill/>
          <a:ln>
            <a:noFill/>
          </a:ln>
        </p:spPr>
        <p:txBody>
          <a:bodyPr spcFirstLastPara="1" wrap="square" lIns="0" tIns="0" rIns="0" bIns="0" anchor="t" anchorCtr="0">
            <a:noAutofit/>
          </a:bodyPr>
          <a:lstStyle>
            <a:lvl1pPr marL="457200" lvl="0" indent="-368300" rtl="0">
              <a:lnSpc>
                <a:spcPct val="100000"/>
              </a:lnSpc>
              <a:spcBef>
                <a:spcPts val="0"/>
              </a:spcBef>
              <a:spcAft>
                <a:spcPts val="0"/>
              </a:spcAft>
              <a:buClr>
                <a:schemeClr val="accent1"/>
              </a:buClr>
              <a:buSzPts val="2200"/>
              <a:buFont typeface="Nunito"/>
              <a:buChar char="✗"/>
              <a:defRPr sz="2200">
                <a:solidFill>
                  <a:schemeClr val="dk1"/>
                </a:solidFill>
                <a:latin typeface="Nunito"/>
                <a:ea typeface="Nunito"/>
                <a:cs typeface="Nunito"/>
                <a:sym typeface="Nunito"/>
              </a:defRPr>
            </a:lvl1pPr>
            <a:lvl2pPr marL="914400" lvl="1" indent="-368300" rtl="0">
              <a:lnSpc>
                <a:spcPct val="100000"/>
              </a:lnSpc>
              <a:spcBef>
                <a:spcPts val="1000"/>
              </a:spcBef>
              <a:spcAft>
                <a:spcPts val="0"/>
              </a:spcAft>
              <a:buClr>
                <a:schemeClr val="dk2"/>
              </a:buClr>
              <a:buSzPts val="2200"/>
              <a:buFont typeface="Nunito"/>
              <a:buChar char="✗"/>
              <a:defRPr sz="2200">
                <a:solidFill>
                  <a:schemeClr val="dk1"/>
                </a:solidFill>
                <a:latin typeface="Nunito"/>
                <a:ea typeface="Nunito"/>
                <a:cs typeface="Nunito"/>
                <a:sym typeface="Nunito"/>
              </a:defRPr>
            </a:lvl2pPr>
            <a:lvl3pPr marL="1371600" lvl="2"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3pPr>
            <a:lvl4pPr marL="1828800" lvl="3"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4pPr>
            <a:lvl5pPr marL="2286000" lvl="4"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5pPr>
            <a:lvl6pPr marL="2743200" lvl="5"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6pPr>
            <a:lvl7pPr marL="3200400" lvl="6"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7pPr>
            <a:lvl8pPr marL="3657600" lvl="7"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8pPr>
            <a:lvl9pPr marL="4114800" lvl="8" indent="-368300" rtl="0">
              <a:lnSpc>
                <a:spcPct val="100000"/>
              </a:lnSpc>
              <a:spcBef>
                <a:spcPts val="1000"/>
              </a:spcBef>
              <a:spcAft>
                <a:spcPts val="1000"/>
              </a:spcAft>
              <a:buClr>
                <a:schemeClr val="dk1"/>
              </a:buClr>
              <a:buSzPts val="2200"/>
              <a:buFont typeface="Nunito"/>
              <a:buChar char="■"/>
              <a:defRPr sz="2200">
                <a:solidFill>
                  <a:schemeClr val="dk1"/>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lvl="0" algn="r" rtl="0">
              <a:buNone/>
              <a:defRPr sz="1500" b="1">
                <a:solidFill>
                  <a:schemeClr val="dk2"/>
                </a:solidFill>
                <a:latin typeface="Amatic SC"/>
                <a:ea typeface="Amatic SC"/>
                <a:cs typeface="Amatic SC"/>
                <a:sym typeface="Amatic SC"/>
              </a:defRPr>
            </a:lvl1pPr>
            <a:lvl2pPr lvl="1" algn="r" rtl="0">
              <a:buNone/>
              <a:defRPr sz="1500" b="1">
                <a:solidFill>
                  <a:schemeClr val="dk2"/>
                </a:solidFill>
                <a:latin typeface="Amatic SC"/>
                <a:ea typeface="Amatic SC"/>
                <a:cs typeface="Amatic SC"/>
                <a:sym typeface="Amatic SC"/>
              </a:defRPr>
            </a:lvl2pPr>
            <a:lvl3pPr lvl="2" algn="r" rtl="0">
              <a:buNone/>
              <a:defRPr sz="1500" b="1">
                <a:solidFill>
                  <a:schemeClr val="dk2"/>
                </a:solidFill>
                <a:latin typeface="Amatic SC"/>
                <a:ea typeface="Amatic SC"/>
                <a:cs typeface="Amatic SC"/>
                <a:sym typeface="Amatic SC"/>
              </a:defRPr>
            </a:lvl3pPr>
            <a:lvl4pPr lvl="3" algn="r" rtl="0">
              <a:buNone/>
              <a:defRPr sz="1500" b="1">
                <a:solidFill>
                  <a:schemeClr val="dk2"/>
                </a:solidFill>
                <a:latin typeface="Amatic SC"/>
                <a:ea typeface="Amatic SC"/>
                <a:cs typeface="Amatic SC"/>
                <a:sym typeface="Amatic SC"/>
              </a:defRPr>
            </a:lvl4pPr>
            <a:lvl5pPr lvl="4" algn="r" rtl="0">
              <a:buNone/>
              <a:defRPr sz="1500" b="1">
                <a:solidFill>
                  <a:schemeClr val="dk2"/>
                </a:solidFill>
                <a:latin typeface="Amatic SC"/>
                <a:ea typeface="Amatic SC"/>
                <a:cs typeface="Amatic SC"/>
                <a:sym typeface="Amatic SC"/>
              </a:defRPr>
            </a:lvl5pPr>
            <a:lvl6pPr lvl="5" algn="r" rtl="0">
              <a:buNone/>
              <a:defRPr sz="1500" b="1">
                <a:solidFill>
                  <a:schemeClr val="dk2"/>
                </a:solidFill>
                <a:latin typeface="Amatic SC"/>
                <a:ea typeface="Amatic SC"/>
                <a:cs typeface="Amatic SC"/>
                <a:sym typeface="Amatic SC"/>
              </a:defRPr>
            </a:lvl6pPr>
            <a:lvl7pPr lvl="6" algn="r" rtl="0">
              <a:buNone/>
              <a:defRPr sz="1500" b="1">
                <a:solidFill>
                  <a:schemeClr val="dk2"/>
                </a:solidFill>
                <a:latin typeface="Amatic SC"/>
                <a:ea typeface="Amatic SC"/>
                <a:cs typeface="Amatic SC"/>
                <a:sym typeface="Amatic SC"/>
              </a:defRPr>
            </a:lvl7pPr>
            <a:lvl8pPr lvl="7" algn="r" rtl="0">
              <a:buNone/>
              <a:defRPr sz="1500" b="1">
                <a:solidFill>
                  <a:schemeClr val="dk2"/>
                </a:solidFill>
                <a:latin typeface="Amatic SC"/>
                <a:ea typeface="Amatic SC"/>
                <a:cs typeface="Amatic SC"/>
                <a:sym typeface="Amatic SC"/>
              </a:defRPr>
            </a:lvl8pPr>
            <a:lvl9pPr lvl="8" algn="r" rtl="0">
              <a:buNone/>
              <a:defRPr sz="1500" b="1">
                <a:solidFill>
                  <a:schemeClr val="dk2"/>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fontsquirrel.com/fonts/amatic"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www.fontsquirrel.com/fonts/nunito"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ctrTitle"/>
          </p:nvPr>
        </p:nvSpPr>
        <p:spPr>
          <a:xfrm>
            <a:off x="1424763" y="1802357"/>
            <a:ext cx="7775944" cy="1926125"/>
          </a:xfrm>
          <a:prstGeom prst="rect">
            <a:avLst/>
          </a:prstGeom>
        </p:spPr>
        <p:txBody>
          <a:bodyPr spcFirstLastPara="1" wrap="square" lIns="0" tIns="0" rIns="0" bIns="0" anchor="ctr" anchorCtr="0">
            <a:noAutofit/>
          </a:bodyPr>
          <a:lstStyle/>
          <a:p>
            <a:pPr algn="l"/>
            <a:r>
              <a:rPr lang="en-US" sz="6000" i="0" dirty="0">
                <a:solidFill>
                  <a:schemeClr val="tx1"/>
                </a:solidFill>
                <a:effectLst/>
                <a:latin typeface="Amatic SC" panose="020B0604020202020204" charset="-79"/>
                <a:cs typeface="Amatic SC" panose="020B0604020202020204" charset="-79"/>
              </a:rPr>
              <a:t>String searching algorithm</a:t>
            </a:r>
            <a:endParaRPr lang="en-US" sz="6000" dirty="0">
              <a:solidFill>
                <a:schemeClr val="tx1"/>
              </a:solidFill>
              <a:latin typeface="Amatic SC" panose="020B0604020202020204" charset="-79"/>
              <a:cs typeface="Amatic SC" panose="020B0604020202020204" charset="-79"/>
            </a:endParaRPr>
          </a:p>
        </p:txBody>
      </p:sp>
      <p:sp>
        <p:nvSpPr>
          <p:cNvPr id="2" name="TextBox 1">
            <a:extLst>
              <a:ext uri="{FF2B5EF4-FFF2-40B4-BE49-F238E27FC236}">
                <a16:creationId xmlns:a16="http://schemas.microsoft.com/office/drawing/2014/main" id="{BE3C297E-8A60-4512-83D7-2DC8EA5FB93D}"/>
              </a:ext>
            </a:extLst>
          </p:cNvPr>
          <p:cNvSpPr txBox="1"/>
          <p:nvPr/>
        </p:nvSpPr>
        <p:spPr>
          <a:xfrm>
            <a:off x="2887083" y="3127829"/>
            <a:ext cx="3369833" cy="369332"/>
          </a:xfrm>
          <a:prstGeom prst="rect">
            <a:avLst/>
          </a:prstGeom>
          <a:noFill/>
        </p:spPr>
        <p:txBody>
          <a:bodyPr wrap="none" rtlCol="0">
            <a:spAutoFit/>
          </a:bodyPr>
          <a:lstStyle/>
          <a:p>
            <a:r>
              <a:rPr lang="en-US" sz="1800" dirty="0">
                <a:latin typeface="Amatic SC" panose="020B0604020202020204" charset="-79"/>
                <a:cs typeface="Amatic SC" panose="020B0604020202020204" charset="-79"/>
              </a:rPr>
              <a:t>Mohammad Saleh </a:t>
            </a:r>
            <a:r>
              <a:rPr lang="en-US" sz="1800" dirty="0" err="1">
                <a:latin typeface="Amatic SC" panose="020B0604020202020204" charset="-79"/>
                <a:cs typeface="Amatic SC" panose="020B0604020202020204" charset="-79"/>
              </a:rPr>
              <a:t>Kiani</a:t>
            </a:r>
            <a:r>
              <a:rPr lang="en-US" sz="1800" dirty="0">
                <a:latin typeface="Amatic SC" panose="020B0604020202020204" charset="-79"/>
                <a:cs typeface="Amatic SC" panose="020B0604020202020204" charset="-79"/>
              </a:rPr>
              <a:t>  &amp; Sadra Zadeh Khameneh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7" name="Google Shape;257;p23"/>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58" name="Google Shape;258;p23"/>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37"/>
          <p:cNvSpPr txBox="1">
            <a:spLocks noGrp="1"/>
          </p:cNvSpPr>
          <p:nvPr>
            <p:ph type="body" idx="4294967295"/>
          </p:nvPr>
        </p:nvSpPr>
        <p:spPr>
          <a:xfrm>
            <a:off x="1376415" y="2421826"/>
            <a:ext cx="3158100" cy="1764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highlight>
                  <a:schemeClr val="accent1"/>
                </a:highlight>
              </a:rPr>
              <a:t>Any questions?</a:t>
            </a:r>
            <a:endParaRPr dirty="0"/>
          </a:p>
        </p:txBody>
      </p:sp>
      <p:sp>
        <p:nvSpPr>
          <p:cNvPr id="412" name="Google Shape;412;p3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Google Shape;484;p41">
            <a:extLst>
              <a:ext uri="{FF2B5EF4-FFF2-40B4-BE49-F238E27FC236}">
                <a16:creationId xmlns:a16="http://schemas.microsoft.com/office/drawing/2014/main" id="{749F2D45-1611-4A31-BC6F-F420EE2ABE15}"/>
              </a:ext>
            </a:extLst>
          </p:cNvPr>
          <p:cNvSpPr/>
          <p:nvPr/>
        </p:nvSpPr>
        <p:spPr>
          <a:xfrm>
            <a:off x="5481585" y="1428750"/>
            <a:ext cx="2286000" cy="2286000"/>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247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sp>
        <p:nvSpPr>
          <p:cNvPr id="263" name="Google Shape;263;p24"/>
          <p:cNvSpPr txBox="1">
            <a:spLocks noGrp="1"/>
          </p:cNvSpPr>
          <p:nvPr>
            <p:ph type="title"/>
          </p:nvPr>
        </p:nvSpPr>
        <p:spPr>
          <a:xfrm>
            <a:off x="883375" y="1004988"/>
            <a:ext cx="2879400" cy="951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 picture is worth a thousand words</a:t>
            </a:r>
            <a:endParaRPr/>
          </a:p>
        </p:txBody>
      </p:sp>
      <p:sp>
        <p:nvSpPr>
          <p:cNvPr id="264" name="Google Shape;264;p24"/>
          <p:cNvSpPr txBox="1">
            <a:spLocks noGrp="1"/>
          </p:cNvSpPr>
          <p:nvPr>
            <p:ph type="body" idx="1"/>
          </p:nvPr>
        </p:nvSpPr>
        <p:spPr>
          <a:xfrm>
            <a:off x="883525" y="2078413"/>
            <a:ext cx="2879400" cy="2060100"/>
          </a:xfrm>
          <a:prstGeom prst="rect">
            <a:avLst/>
          </a:prstGeom>
        </p:spPr>
        <p:txBody>
          <a:bodyPr spcFirstLastPara="1" wrap="square" lIns="0" tIns="0" rIns="0" bIns="0" anchor="t" anchorCtr="0">
            <a:noAutofit/>
          </a:bodyPr>
          <a:lstStyle/>
          <a:p>
            <a:pPr marL="0" lvl="0" indent="0" algn="l" rtl="0">
              <a:spcBef>
                <a:spcPts val="0"/>
              </a:spcBef>
              <a:spcAft>
                <a:spcPts val="1000"/>
              </a:spcAft>
              <a:buNone/>
            </a:pPr>
            <a:r>
              <a:rPr lang="en"/>
              <a:t>A complex idea can be conveyed with just a single still image, namely making it possible to absorb large amounts of data quickly.</a:t>
            </a:r>
            <a:endParaRPr/>
          </a:p>
        </p:txBody>
      </p:sp>
      <p:sp>
        <p:nvSpPr>
          <p:cNvPr id="265" name="Google Shape;265;p24"/>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9"/>
        <p:cNvGrpSpPr/>
        <p:nvPr/>
      </p:nvGrpSpPr>
      <p:grpSpPr>
        <a:xfrm>
          <a:off x="0" y="0"/>
          <a:ext cx="0" cy="0"/>
          <a:chOff x="0" y="0"/>
          <a:chExt cx="0" cy="0"/>
        </a:xfrm>
      </p:grpSpPr>
      <p:sp>
        <p:nvSpPr>
          <p:cNvPr id="270" name="Google Shape;270;p25"/>
          <p:cNvSpPr txBox="1">
            <a:spLocks noGrp="1"/>
          </p:cNvSpPr>
          <p:nvPr>
            <p:ph type="title" idx="4294967295"/>
          </p:nvPr>
        </p:nvSpPr>
        <p:spPr>
          <a:xfrm>
            <a:off x="855300" y="2095050"/>
            <a:ext cx="4556100" cy="953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0"/>
              <a:t>Want big impact?</a:t>
            </a:r>
            <a:endParaRPr b="0"/>
          </a:p>
          <a:p>
            <a:pPr marL="0" lvl="0" indent="0" algn="l" rtl="0">
              <a:spcBef>
                <a:spcPts val="0"/>
              </a:spcBef>
              <a:spcAft>
                <a:spcPts val="0"/>
              </a:spcAft>
              <a:buNone/>
            </a:pPr>
            <a:r>
              <a:rPr lang="en">
                <a:highlight>
                  <a:schemeClr val="accent1"/>
                </a:highlight>
              </a:rPr>
              <a:t>Use big image.</a:t>
            </a:r>
            <a:endParaRPr>
              <a:highlight>
                <a:schemeClr val="accent1"/>
              </a:highlight>
            </a:endParaRPr>
          </a:p>
        </p:txBody>
      </p:sp>
      <p:sp>
        <p:nvSpPr>
          <p:cNvPr id="271" name="Google Shape;271;p25"/>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2"/>
                </a:solidFill>
              </a:rPr>
              <a:t>13</a:t>
            </a:fld>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6"/>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 diagrams to explain your ideas</a:t>
            </a:r>
            <a:endParaRPr/>
          </a:p>
        </p:txBody>
      </p:sp>
      <p:sp>
        <p:nvSpPr>
          <p:cNvPr id="277" name="Google Shape;277;p2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cxnSp>
        <p:nvCxnSpPr>
          <p:cNvPr id="278" name="Google Shape;278;p26"/>
          <p:cNvCxnSpPr>
            <a:stCxn id="279" idx="2"/>
            <a:endCxn id="280" idx="0"/>
          </p:cNvCxnSpPr>
          <p:nvPr/>
        </p:nvCxnSpPr>
        <p:spPr>
          <a:xfrm rot="-5400000" flipH="1">
            <a:off x="4995875" y="1327425"/>
            <a:ext cx="574500" cy="1770300"/>
          </a:xfrm>
          <a:prstGeom prst="bentConnector3">
            <a:avLst>
              <a:gd name="adj1" fmla="val 49995"/>
            </a:avLst>
          </a:prstGeom>
          <a:noFill/>
          <a:ln w="19050" cap="flat" cmpd="sng">
            <a:solidFill>
              <a:schemeClr val="accent1"/>
            </a:solidFill>
            <a:prstDash val="solid"/>
            <a:round/>
            <a:headEnd type="oval" w="med" len="med"/>
            <a:tailEnd type="oval" w="med" len="med"/>
          </a:ln>
        </p:spPr>
      </p:cxnSp>
      <p:cxnSp>
        <p:nvCxnSpPr>
          <p:cNvPr id="281" name="Google Shape;281;p26"/>
          <p:cNvCxnSpPr>
            <a:stCxn id="282" idx="2"/>
            <a:endCxn id="283" idx="0"/>
          </p:cNvCxnSpPr>
          <p:nvPr/>
        </p:nvCxnSpPr>
        <p:spPr>
          <a:xfrm rot="-5400000" flipH="1">
            <a:off x="2694875" y="3016963"/>
            <a:ext cx="711000" cy="845400"/>
          </a:xfrm>
          <a:prstGeom prst="bentConnector3">
            <a:avLst>
              <a:gd name="adj1" fmla="val 50000"/>
            </a:avLst>
          </a:prstGeom>
          <a:noFill/>
          <a:ln w="19050" cap="flat" cmpd="sng">
            <a:solidFill>
              <a:schemeClr val="accent1"/>
            </a:solidFill>
            <a:prstDash val="solid"/>
            <a:round/>
            <a:headEnd type="oval" w="med" len="med"/>
            <a:tailEnd type="oval" w="med" len="med"/>
          </a:ln>
        </p:spPr>
      </p:cxnSp>
      <p:cxnSp>
        <p:nvCxnSpPr>
          <p:cNvPr id="284" name="Google Shape;284;p26"/>
          <p:cNvCxnSpPr>
            <a:stCxn id="285" idx="0"/>
            <a:endCxn id="282" idx="2"/>
          </p:cNvCxnSpPr>
          <p:nvPr/>
        </p:nvCxnSpPr>
        <p:spPr>
          <a:xfrm rot="-5400000">
            <a:off x="1849625" y="3016963"/>
            <a:ext cx="711000" cy="845400"/>
          </a:xfrm>
          <a:prstGeom prst="bentConnector3">
            <a:avLst>
              <a:gd name="adj1" fmla="val 50000"/>
            </a:avLst>
          </a:prstGeom>
          <a:noFill/>
          <a:ln w="19050" cap="flat" cmpd="sng">
            <a:solidFill>
              <a:schemeClr val="accent1"/>
            </a:solidFill>
            <a:prstDash val="solid"/>
            <a:round/>
            <a:headEnd type="oval" w="med" len="med"/>
            <a:tailEnd type="oval" w="med" len="med"/>
          </a:ln>
        </p:spPr>
      </p:cxnSp>
      <p:cxnSp>
        <p:nvCxnSpPr>
          <p:cNvPr id="286" name="Google Shape;286;p26"/>
          <p:cNvCxnSpPr>
            <a:stCxn id="280" idx="2"/>
            <a:endCxn id="287" idx="0"/>
          </p:cNvCxnSpPr>
          <p:nvPr/>
        </p:nvCxnSpPr>
        <p:spPr>
          <a:xfrm rot="-5400000" flipH="1">
            <a:off x="6235475" y="3016963"/>
            <a:ext cx="711000" cy="845400"/>
          </a:xfrm>
          <a:prstGeom prst="bentConnector3">
            <a:avLst>
              <a:gd name="adj1" fmla="val 50000"/>
            </a:avLst>
          </a:prstGeom>
          <a:noFill/>
          <a:ln w="19050" cap="flat" cmpd="sng">
            <a:solidFill>
              <a:schemeClr val="accent1"/>
            </a:solidFill>
            <a:prstDash val="solid"/>
            <a:round/>
            <a:headEnd type="oval" w="med" len="med"/>
            <a:tailEnd type="oval" w="med" len="med"/>
          </a:ln>
        </p:spPr>
      </p:cxnSp>
      <p:cxnSp>
        <p:nvCxnSpPr>
          <p:cNvPr id="288" name="Google Shape;288;p26"/>
          <p:cNvCxnSpPr>
            <a:stCxn id="289" idx="0"/>
            <a:endCxn id="280" idx="2"/>
          </p:cNvCxnSpPr>
          <p:nvPr/>
        </p:nvCxnSpPr>
        <p:spPr>
          <a:xfrm rot="-5400000">
            <a:off x="5390225" y="3016963"/>
            <a:ext cx="711000" cy="845400"/>
          </a:xfrm>
          <a:prstGeom prst="bentConnector3">
            <a:avLst>
              <a:gd name="adj1" fmla="val 50000"/>
            </a:avLst>
          </a:prstGeom>
          <a:noFill/>
          <a:ln w="19050" cap="flat" cmpd="sng">
            <a:solidFill>
              <a:schemeClr val="accent1"/>
            </a:solidFill>
            <a:prstDash val="solid"/>
            <a:round/>
            <a:headEnd type="oval" w="med" len="med"/>
            <a:tailEnd type="oval" w="med" len="med"/>
          </a:ln>
        </p:spPr>
      </p:cxnSp>
      <p:cxnSp>
        <p:nvCxnSpPr>
          <p:cNvPr id="290" name="Google Shape;290;p26"/>
          <p:cNvCxnSpPr>
            <a:stCxn id="282" idx="0"/>
            <a:endCxn id="279" idx="2"/>
          </p:cNvCxnSpPr>
          <p:nvPr/>
        </p:nvCxnSpPr>
        <p:spPr>
          <a:xfrm rot="-5400000">
            <a:off x="3225575" y="1327363"/>
            <a:ext cx="574500" cy="1770300"/>
          </a:xfrm>
          <a:prstGeom prst="bentConnector3">
            <a:avLst>
              <a:gd name="adj1" fmla="val 49995"/>
            </a:avLst>
          </a:prstGeom>
          <a:noFill/>
          <a:ln w="19050" cap="flat" cmpd="sng">
            <a:solidFill>
              <a:schemeClr val="accent1"/>
            </a:solidFill>
            <a:prstDash val="solid"/>
            <a:round/>
            <a:headEnd type="oval" w="med" len="med"/>
            <a:tailEnd type="oval" w="med" len="med"/>
          </a:ln>
        </p:spPr>
      </p:cxnSp>
      <p:sp>
        <p:nvSpPr>
          <p:cNvPr id="279" name="Google Shape;279;p26"/>
          <p:cNvSpPr txBox="1"/>
          <p:nvPr/>
        </p:nvSpPr>
        <p:spPr>
          <a:xfrm>
            <a:off x="3628925" y="1340925"/>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Lorem Ipsum</a:t>
            </a:r>
            <a:endParaRPr sz="1200">
              <a:solidFill>
                <a:schemeClr val="dk1"/>
              </a:solidFill>
              <a:latin typeface="Nunito"/>
              <a:ea typeface="Nunito"/>
              <a:cs typeface="Nunito"/>
              <a:sym typeface="Nunito"/>
            </a:endParaRPr>
          </a:p>
        </p:txBody>
      </p:sp>
      <p:sp>
        <p:nvSpPr>
          <p:cNvPr id="282" name="Google Shape;282;p26"/>
          <p:cNvSpPr txBox="1"/>
          <p:nvPr/>
        </p:nvSpPr>
        <p:spPr>
          <a:xfrm>
            <a:off x="1858625" y="24997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Lorem Ipsum</a:t>
            </a:r>
            <a:endParaRPr sz="1200">
              <a:solidFill>
                <a:schemeClr val="dk1"/>
              </a:solidFill>
              <a:latin typeface="Nunito"/>
              <a:ea typeface="Nunito"/>
              <a:cs typeface="Nunito"/>
              <a:sym typeface="Nunito"/>
            </a:endParaRPr>
          </a:p>
        </p:txBody>
      </p:sp>
      <p:sp>
        <p:nvSpPr>
          <p:cNvPr id="280" name="Google Shape;280;p26"/>
          <p:cNvSpPr txBox="1"/>
          <p:nvPr/>
        </p:nvSpPr>
        <p:spPr>
          <a:xfrm>
            <a:off x="5399225" y="24997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Lorem Ipsum</a:t>
            </a:r>
            <a:endParaRPr sz="1200">
              <a:solidFill>
                <a:schemeClr val="dk1"/>
              </a:solidFill>
              <a:latin typeface="Nunito"/>
              <a:ea typeface="Nunito"/>
              <a:cs typeface="Nunito"/>
              <a:sym typeface="Nunito"/>
            </a:endParaRPr>
          </a:p>
        </p:txBody>
      </p:sp>
      <p:sp>
        <p:nvSpPr>
          <p:cNvPr id="287" name="Google Shape;287;p26"/>
          <p:cNvSpPr txBox="1"/>
          <p:nvPr/>
        </p:nvSpPr>
        <p:spPr>
          <a:xfrm>
            <a:off x="6244475" y="37951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Lorem Ipsum</a:t>
            </a:r>
            <a:endParaRPr sz="1200">
              <a:solidFill>
                <a:schemeClr val="dk1"/>
              </a:solidFill>
              <a:latin typeface="Nunito"/>
              <a:ea typeface="Nunito"/>
              <a:cs typeface="Nunito"/>
              <a:sym typeface="Nunito"/>
            </a:endParaRPr>
          </a:p>
        </p:txBody>
      </p:sp>
      <p:sp>
        <p:nvSpPr>
          <p:cNvPr id="289" name="Google Shape;289;p26"/>
          <p:cNvSpPr txBox="1"/>
          <p:nvPr/>
        </p:nvSpPr>
        <p:spPr>
          <a:xfrm>
            <a:off x="4553975" y="37951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Lorem Ipsum</a:t>
            </a:r>
            <a:endParaRPr sz="1200">
              <a:solidFill>
                <a:schemeClr val="dk1"/>
              </a:solidFill>
              <a:latin typeface="Nunito"/>
              <a:ea typeface="Nunito"/>
              <a:cs typeface="Nunito"/>
              <a:sym typeface="Nunito"/>
            </a:endParaRPr>
          </a:p>
        </p:txBody>
      </p:sp>
      <p:sp>
        <p:nvSpPr>
          <p:cNvPr id="283" name="Google Shape;283;p26"/>
          <p:cNvSpPr txBox="1"/>
          <p:nvPr/>
        </p:nvSpPr>
        <p:spPr>
          <a:xfrm>
            <a:off x="2703875" y="37951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Lorem Ipsum</a:t>
            </a:r>
            <a:endParaRPr sz="1200">
              <a:solidFill>
                <a:schemeClr val="dk1"/>
              </a:solidFill>
              <a:latin typeface="Nunito"/>
              <a:ea typeface="Nunito"/>
              <a:cs typeface="Nunito"/>
              <a:sym typeface="Nunito"/>
            </a:endParaRPr>
          </a:p>
        </p:txBody>
      </p:sp>
      <p:sp>
        <p:nvSpPr>
          <p:cNvPr id="285" name="Google Shape;285;p26"/>
          <p:cNvSpPr txBox="1"/>
          <p:nvPr/>
        </p:nvSpPr>
        <p:spPr>
          <a:xfrm>
            <a:off x="1013375" y="37951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Lorem Ipsum</a:t>
            </a:r>
            <a:endParaRPr sz="1200">
              <a:solidFill>
                <a:schemeClr val="dk1"/>
              </a:solidFill>
              <a:latin typeface="Nunito"/>
              <a:ea typeface="Nunito"/>
              <a:cs typeface="Nunito"/>
              <a:sym typeface="Nunito"/>
            </a:endParaRPr>
          </a:p>
        </p:txBody>
      </p:sp>
      <p:sp>
        <p:nvSpPr>
          <p:cNvPr id="291" name="Google Shape;291;p26"/>
          <p:cNvSpPr/>
          <p:nvPr/>
        </p:nvSpPr>
        <p:spPr>
          <a:xfrm rot="1401486">
            <a:off x="7762388" y="3783390"/>
            <a:ext cx="815095" cy="916939"/>
          </a:xfrm>
          <a:custGeom>
            <a:avLst/>
            <a:gdLst/>
            <a:ahLst/>
            <a:cxnLst/>
            <a:rect l="l" t="t" r="r" b="b"/>
            <a:pathLst>
              <a:path w="345632" h="388818" extrusionOk="0">
                <a:moveTo>
                  <a:pt x="183559" y="374102"/>
                </a:moveTo>
                <a:lnTo>
                  <a:pt x="158938" y="372918"/>
                </a:lnTo>
                <a:cubicBezTo>
                  <a:pt x="154882" y="372473"/>
                  <a:pt x="151133" y="375110"/>
                  <a:pt x="150168" y="379079"/>
                </a:cubicBezTo>
                <a:cubicBezTo>
                  <a:pt x="149401" y="382587"/>
                  <a:pt x="151768" y="387410"/>
                  <a:pt x="155803" y="387585"/>
                </a:cubicBezTo>
                <a:lnTo>
                  <a:pt x="180424" y="388769"/>
                </a:lnTo>
                <a:cubicBezTo>
                  <a:pt x="184480" y="389214"/>
                  <a:pt x="188229" y="386577"/>
                  <a:pt x="189194" y="382609"/>
                </a:cubicBezTo>
                <a:cubicBezTo>
                  <a:pt x="189961" y="379101"/>
                  <a:pt x="187593" y="374299"/>
                  <a:pt x="183559" y="374102"/>
                </a:cubicBezTo>
                <a:close/>
                <a:moveTo>
                  <a:pt x="52626" y="236810"/>
                </a:moveTo>
                <a:cubicBezTo>
                  <a:pt x="32806" y="224679"/>
                  <a:pt x="18928" y="204868"/>
                  <a:pt x="14280" y="182108"/>
                </a:cubicBezTo>
                <a:cubicBezTo>
                  <a:pt x="12241" y="172725"/>
                  <a:pt x="-1747" y="178359"/>
                  <a:pt x="182" y="187283"/>
                </a:cubicBezTo>
                <a:cubicBezTo>
                  <a:pt x="5970" y="213759"/>
                  <a:pt x="22523" y="236626"/>
                  <a:pt x="45873" y="250403"/>
                </a:cubicBezTo>
                <a:cubicBezTo>
                  <a:pt x="53722" y="255139"/>
                  <a:pt x="60672" y="241677"/>
                  <a:pt x="52626" y="236810"/>
                </a:cubicBezTo>
                <a:close/>
                <a:moveTo>
                  <a:pt x="173868" y="342969"/>
                </a:moveTo>
                <a:cubicBezTo>
                  <a:pt x="195201" y="344657"/>
                  <a:pt x="216687" y="344854"/>
                  <a:pt x="236880" y="336830"/>
                </a:cubicBezTo>
                <a:cubicBezTo>
                  <a:pt x="245649" y="333366"/>
                  <a:pt x="241703" y="319290"/>
                  <a:pt x="232495" y="322886"/>
                </a:cubicBezTo>
                <a:cubicBezTo>
                  <a:pt x="197284" y="336523"/>
                  <a:pt x="143415" y="324969"/>
                  <a:pt x="107174" y="316309"/>
                </a:cubicBezTo>
                <a:cubicBezTo>
                  <a:pt x="98273" y="314116"/>
                  <a:pt x="94743" y="328586"/>
                  <a:pt x="104039" y="330998"/>
                </a:cubicBezTo>
                <a:cubicBezTo>
                  <a:pt x="126928" y="337014"/>
                  <a:pt x="150278" y="341020"/>
                  <a:pt x="173868" y="342969"/>
                </a:cubicBezTo>
                <a:close/>
                <a:moveTo>
                  <a:pt x="231881" y="348231"/>
                </a:moveTo>
                <a:cubicBezTo>
                  <a:pt x="217213" y="360136"/>
                  <a:pt x="192877" y="355291"/>
                  <a:pt x="175403" y="353975"/>
                </a:cubicBezTo>
                <a:cubicBezTo>
                  <a:pt x="154750" y="352418"/>
                  <a:pt x="134207" y="349590"/>
                  <a:pt x="114584" y="342618"/>
                </a:cubicBezTo>
                <a:cubicBezTo>
                  <a:pt x="105968" y="339593"/>
                  <a:pt x="98909" y="353076"/>
                  <a:pt x="107832" y="356211"/>
                </a:cubicBezTo>
                <a:cubicBezTo>
                  <a:pt x="131269" y="364433"/>
                  <a:pt x="155561" y="367678"/>
                  <a:pt x="180183" y="369191"/>
                </a:cubicBezTo>
                <a:cubicBezTo>
                  <a:pt x="199915" y="370418"/>
                  <a:pt x="223067" y="373795"/>
                  <a:pt x="239598" y="360421"/>
                </a:cubicBezTo>
                <a:cubicBezTo>
                  <a:pt x="247053" y="354392"/>
                  <a:pt x="239532" y="342048"/>
                  <a:pt x="231881" y="348231"/>
                </a:cubicBezTo>
                <a:close/>
                <a:moveTo>
                  <a:pt x="329357" y="29207"/>
                </a:moveTo>
                <a:cubicBezTo>
                  <a:pt x="323460" y="21884"/>
                  <a:pt x="311072" y="30610"/>
                  <a:pt x="316838" y="37779"/>
                </a:cubicBezTo>
                <a:cubicBezTo>
                  <a:pt x="325455" y="48160"/>
                  <a:pt x="330388" y="61092"/>
                  <a:pt x="330892" y="74569"/>
                </a:cubicBezTo>
                <a:cubicBezTo>
                  <a:pt x="331287" y="84325"/>
                  <a:pt x="345998" y="82374"/>
                  <a:pt x="345626" y="73100"/>
                </a:cubicBezTo>
                <a:cubicBezTo>
                  <a:pt x="345077" y="57097"/>
                  <a:pt x="339377" y="41699"/>
                  <a:pt x="329357" y="29207"/>
                </a:cubicBezTo>
                <a:close/>
                <a:moveTo>
                  <a:pt x="238370" y="222"/>
                </a:moveTo>
                <a:cubicBezTo>
                  <a:pt x="229404" y="-1970"/>
                  <a:pt x="225830" y="12719"/>
                  <a:pt x="235213" y="14890"/>
                </a:cubicBezTo>
                <a:cubicBezTo>
                  <a:pt x="289564" y="27475"/>
                  <a:pt x="309757" y="85531"/>
                  <a:pt x="312870" y="135190"/>
                </a:cubicBezTo>
                <a:cubicBezTo>
                  <a:pt x="313462" y="144924"/>
                  <a:pt x="328217" y="142995"/>
                  <a:pt x="327604" y="133721"/>
                </a:cubicBezTo>
                <a:cubicBezTo>
                  <a:pt x="324139" y="76893"/>
                  <a:pt x="299584" y="14386"/>
                  <a:pt x="238370" y="222"/>
                </a:cubicBezTo>
                <a:close/>
                <a:moveTo>
                  <a:pt x="168212" y="16688"/>
                </a:moveTo>
                <a:cubicBezTo>
                  <a:pt x="107218" y="18507"/>
                  <a:pt x="43417" y="57577"/>
                  <a:pt x="32433" y="121465"/>
                </a:cubicBezTo>
                <a:cubicBezTo>
                  <a:pt x="26952" y="150686"/>
                  <a:pt x="35020" y="180815"/>
                  <a:pt x="54358" y="203397"/>
                </a:cubicBezTo>
                <a:cubicBezTo>
                  <a:pt x="65561" y="216552"/>
                  <a:pt x="78475" y="227975"/>
                  <a:pt x="86653" y="243431"/>
                </a:cubicBezTo>
                <a:cubicBezTo>
                  <a:pt x="95006" y="259548"/>
                  <a:pt x="98711" y="277662"/>
                  <a:pt x="97396" y="295765"/>
                </a:cubicBezTo>
                <a:cubicBezTo>
                  <a:pt x="93011" y="299054"/>
                  <a:pt x="92704" y="307758"/>
                  <a:pt x="99763" y="309402"/>
                </a:cubicBezTo>
                <a:cubicBezTo>
                  <a:pt x="127432" y="315984"/>
                  <a:pt x="155693" y="319832"/>
                  <a:pt x="184107" y="320891"/>
                </a:cubicBezTo>
                <a:cubicBezTo>
                  <a:pt x="206536" y="321680"/>
                  <a:pt x="232341" y="323697"/>
                  <a:pt x="251942" y="311025"/>
                </a:cubicBezTo>
                <a:cubicBezTo>
                  <a:pt x="259791" y="305960"/>
                  <a:pt x="252797" y="294274"/>
                  <a:pt x="244817" y="298528"/>
                </a:cubicBezTo>
                <a:cubicBezTo>
                  <a:pt x="245123" y="281183"/>
                  <a:pt x="249398" y="264139"/>
                  <a:pt x="257335" y="248715"/>
                </a:cubicBezTo>
                <a:cubicBezTo>
                  <a:pt x="264614" y="234749"/>
                  <a:pt x="275642" y="223634"/>
                  <a:pt x="284325" y="210632"/>
                </a:cubicBezTo>
                <a:cubicBezTo>
                  <a:pt x="302017" y="184126"/>
                  <a:pt x="303574" y="146218"/>
                  <a:pt x="297654" y="115699"/>
                </a:cubicBezTo>
                <a:cubicBezTo>
                  <a:pt x="285815" y="54836"/>
                  <a:pt x="229864" y="11229"/>
                  <a:pt x="168124" y="16688"/>
                </a:cubicBezTo>
                <a:close/>
                <a:moveTo>
                  <a:pt x="188317" y="306552"/>
                </a:moveTo>
                <a:cubicBezTo>
                  <a:pt x="177223" y="305719"/>
                  <a:pt x="167181" y="305193"/>
                  <a:pt x="156351" y="303965"/>
                </a:cubicBezTo>
                <a:cubicBezTo>
                  <a:pt x="153654" y="264918"/>
                  <a:pt x="147713" y="226161"/>
                  <a:pt x="138614" y="188094"/>
                </a:cubicBezTo>
                <a:cubicBezTo>
                  <a:pt x="146068" y="188815"/>
                  <a:pt x="153522" y="186590"/>
                  <a:pt x="159376" y="181889"/>
                </a:cubicBezTo>
                <a:cubicBezTo>
                  <a:pt x="169352" y="189914"/>
                  <a:pt x="182375" y="192040"/>
                  <a:pt x="195442" y="191251"/>
                </a:cubicBezTo>
                <a:cubicBezTo>
                  <a:pt x="190509" y="229485"/>
                  <a:pt x="188097" y="268002"/>
                  <a:pt x="188229" y="306552"/>
                </a:cubicBezTo>
                <a:close/>
                <a:moveTo>
                  <a:pt x="160801" y="151633"/>
                </a:moveTo>
                <a:cubicBezTo>
                  <a:pt x="161898" y="152905"/>
                  <a:pt x="161656" y="154988"/>
                  <a:pt x="160670" y="157334"/>
                </a:cubicBezTo>
                <a:cubicBezTo>
                  <a:pt x="159004" y="154637"/>
                  <a:pt x="159047" y="152730"/>
                  <a:pt x="160714" y="151633"/>
                </a:cubicBezTo>
                <a:close/>
                <a:moveTo>
                  <a:pt x="280224" y="187261"/>
                </a:moveTo>
                <a:cubicBezTo>
                  <a:pt x="275270" y="202060"/>
                  <a:pt x="264088" y="213088"/>
                  <a:pt x="255077" y="225453"/>
                </a:cubicBezTo>
                <a:cubicBezTo>
                  <a:pt x="238195" y="248397"/>
                  <a:pt x="229404" y="276296"/>
                  <a:pt x="230083" y="304776"/>
                </a:cubicBezTo>
                <a:cubicBezTo>
                  <a:pt x="221160" y="306802"/>
                  <a:pt x="212039" y="307651"/>
                  <a:pt x="202897" y="307298"/>
                </a:cubicBezTo>
                <a:cubicBezTo>
                  <a:pt x="202699" y="267842"/>
                  <a:pt x="205155" y="228420"/>
                  <a:pt x="210285" y="189300"/>
                </a:cubicBezTo>
                <a:cubicBezTo>
                  <a:pt x="211754" y="188993"/>
                  <a:pt x="213201" y="188686"/>
                  <a:pt x="214670" y="188335"/>
                </a:cubicBezTo>
                <a:cubicBezTo>
                  <a:pt x="223835" y="186143"/>
                  <a:pt x="219822" y="172155"/>
                  <a:pt x="210285" y="174413"/>
                </a:cubicBezTo>
                <a:cubicBezTo>
                  <a:pt x="196845" y="177680"/>
                  <a:pt x="180643" y="179499"/>
                  <a:pt x="169089" y="170247"/>
                </a:cubicBezTo>
                <a:cubicBezTo>
                  <a:pt x="176916" y="157926"/>
                  <a:pt x="181366" y="141745"/>
                  <a:pt x="168453" y="135738"/>
                </a:cubicBezTo>
                <a:cubicBezTo>
                  <a:pt x="160253" y="131989"/>
                  <a:pt x="151176" y="137032"/>
                  <a:pt x="147603" y="144705"/>
                </a:cubicBezTo>
                <a:cubicBezTo>
                  <a:pt x="143766" y="152993"/>
                  <a:pt x="145410" y="163144"/>
                  <a:pt x="149795" y="171015"/>
                </a:cubicBezTo>
                <a:cubicBezTo>
                  <a:pt x="142166" y="176671"/>
                  <a:pt x="130195" y="172878"/>
                  <a:pt x="127651" y="163736"/>
                </a:cubicBezTo>
                <a:cubicBezTo>
                  <a:pt x="125108" y="154593"/>
                  <a:pt x="111011" y="160074"/>
                  <a:pt x="113554" y="168910"/>
                </a:cubicBezTo>
                <a:cubicBezTo>
                  <a:pt x="115001" y="173858"/>
                  <a:pt x="117873" y="178265"/>
                  <a:pt x="121842" y="181560"/>
                </a:cubicBezTo>
                <a:cubicBezTo>
                  <a:pt x="130831" y="221310"/>
                  <a:pt x="138504" y="261410"/>
                  <a:pt x="141223" y="302145"/>
                </a:cubicBezTo>
                <a:cubicBezTo>
                  <a:pt x="131313" y="300683"/>
                  <a:pt x="121469" y="298916"/>
                  <a:pt x="111669" y="296840"/>
                </a:cubicBezTo>
                <a:cubicBezTo>
                  <a:pt x="114540" y="266343"/>
                  <a:pt x="103995" y="237008"/>
                  <a:pt x="84131" y="213965"/>
                </a:cubicBezTo>
                <a:cubicBezTo>
                  <a:pt x="74243" y="202542"/>
                  <a:pt x="62799" y="192347"/>
                  <a:pt x="55234" y="179105"/>
                </a:cubicBezTo>
                <a:cubicBezTo>
                  <a:pt x="48328" y="166566"/>
                  <a:pt x="44908" y="152412"/>
                  <a:pt x="45325" y="138106"/>
                </a:cubicBezTo>
                <a:cubicBezTo>
                  <a:pt x="46312" y="74897"/>
                  <a:pt x="104696" y="37845"/>
                  <a:pt x="161876" y="31355"/>
                </a:cubicBezTo>
                <a:cubicBezTo>
                  <a:pt x="250824" y="23024"/>
                  <a:pt x="304276" y="105965"/>
                  <a:pt x="280137" y="187261"/>
                </a:cubicBezTo>
                <a:close/>
                <a:moveTo>
                  <a:pt x="153808" y="53521"/>
                </a:moveTo>
                <a:cubicBezTo>
                  <a:pt x="144512" y="53521"/>
                  <a:pt x="144687" y="68320"/>
                  <a:pt x="154400" y="68320"/>
                </a:cubicBezTo>
                <a:cubicBezTo>
                  <a:pt x="163608" y="68364"/>
                  <a:pt x="163432" y="53565"/>
                  <a:pt x="153720" y="53565"/>
                </a:cubicBezTo>
                <a:close/>
                <a:moveTo>
                  <a:pt x="126095" y="62642"/>
                </a:moveTo>
                <a:cubicBezTo>
                  <a:pt x="99632" y="72111"/>
                  <a:pt x="79549" y="94062"/>
                  <a:pt x="72489" y="121268"/>
                </a:cubicBezTo>
                <a:cubicBezTo>
                  <a:pt x="69946" y="130783"/>
                  <a:pt x="84482" y="132691"/>
                  <a:pt x="86894" y="123614"/>
                </a:cubicBezTo>
                <a:cubicBezTo>
                  <a:pt x="92704" y="101744"/>
                  <a:pt x="108950" y="84158"/>
                  <a:pt x="130283" y="76629"/>
                </a:cubicBezTo>
                <a:cubicBezTo>
                  <a:pt x="139206" y="73428"/>
                  <a:pt x="135281" y="59353"/>
                  <a:pt x="126007" y="626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And tables to compare data</a:t>
            </a:r>
            <a:endParaRPr/>
          </a:p>
        </p:txBody>
      </p:sp>
      <p:graphicFrame>
        <p:nvGraphicFramePr>
          <p:cNvPr id="297" name="Google Shape;297;p27"/>
          <p:cNvGraphicFramePr/>
          <p:nvPr/>
        </p:nvGraphicFramePr>
        <p:xfrm>
          <a:off x="883400" y="1564481"/>
          <a:ext cx="6426300" cy="2540700"/>
        </p:xfrm>
        <a:graphic>
          <a:graphicData uri="http://schemas.openxmlformats.org/drawingml/2006/table">
            <a:tbl>
              <a:tblPr>
                <a:noFill/>
                <a:tableStyleId>{8B1A079B-F979-4244-A739-A4B20FC358C6}</a:tableStyleId>
              </a:tblPr>
              <a:tblGrid>
                <a:gridCol w="1606575">
                  <a:extLst>
                    <a:ext uri="{9D8B030D-6E8A-4147-A177-3AD203B41FA5}">
                      <a16:colId xmlns:a16="http://schemas.microsoft.com/office/drawing/2014/main" val="20000"/>
                    </a:ext>
                  </a:extLst>
                </a:gridCol>
                <a:gridCol w="1606575">
                  <a:extLst>
                    <a:ext uri="{9D8B030D-6E8A-4147-A177-3AD203B41FA5}">
                      <a16:colId xmlns:a16="http://schemas.microsoft.com/office/drawing/2014/main" val="20001"/>
                    </a:ext>
                  </a:extLst>
                </a:gridCol>
                <a:gridCol w="1606575">
                  <a:extLst>
                    <a:ext uri="{9D8B030D-6E8A-4147-A177-3AD203B41FA5}">
                      <a16:colId xmlns:a16="http://schemas.microsoft.com/office/drawing/2014/main" val="20002"/>
                    </a:ext>
                  </a:extLst>
                </a:gridCol>
                <a:gridCol w="1606575">
                  <a:extLst>
                    <a:ext uri="{9D8B030D-6E8A-4147-A177-3AD203B41FA5}">
                      <a16:colId xmlns:a16="http://schemas.microsoft.com/office/drawing/2014/main" val="20003"/>
                    </a:ext>
                  </a:extLst>
                </a:gridCol>
              </a:tblGrid>
              <a:tr h="400050">
                <a:tc>
                  <a:txBody>
                    <a:bodyPr/>
                    <a:lstStyle/>
                    <a:p>
                      <a:pPr marL="0" lvl="0" indent="0" algn="l" rtl="0">
                        <a:spcBef>
                          <a:spcPts val="0"/>
                        </a:spcBef>
                        <a:spcAft>
                          <a:spcPts val="0"/>
                        </a:spcAft>
                        <a:buNone/>
                      </a:pPr>
                      <a:endParaRPr>
                        <a:solidFill>
                          <a:schemeClr val="dk1"/>
                        </a:solidFill>
                        <a:latin typeface="Nunito"/>
                        <a:ea typeface="Nunito"/>
                        <a:cs typeface="Nunito"/>
                        <a:sym typeface="Nunito"/>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A</a:t>
                      </a:r>
                      <a:endParaRPr sz="1100">
                        <a:solidFill>
                          <a:schemeClr val="dk1"/>
                        </a:solidFill>
                        <a:latin typeface="Nunito"/>
                        <a:ea typeface="Nunito"/>
                        <a:cs typeface="Nunito"/>
                        <a:sym typeface="Nunito"/>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B</a:t>
                      </a:r>
                      <a:endParaRPr sz="1100">
                        <a:solidFill>
                          <a:schemeClr val="dk1"/>
                        </a:solidFill>
                        <a:latin typeface="Nunito"/>
                        <a:ea typeface="Nunito"/>
                        <a:cs typeface="Nunito"/>
                        <a:sym typeface="Nunito"/>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C</a:t>
                      </a:r>
                      <a:endParaRPr sz="1100">
                        <a:solidFill>
                          <a:schemeClr val="dk1"/>
                        </a:solidFill>
                        <a:latin typeface="Nunito"/>
                        <a:ea typeface="Nunito"/>
                        <a:cs typeface="Nunito"/>
                        <a:sym typeface="Nunito"/>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713550">
                <a:tc>
                  <a:txBody>
                    <a:bodyPr/>
                    <a:lstStyle/>
                    <a:p>
                      <a:pPr marL="0" lvl="0" indent="0" algn="r" rtl="0">
                        <a:spcBef>
                          <a:spcPts val="0"/>
                        </a:spcBef>
                        <a:spcAft>
                          <a:spcPts val="0"/>
                        </a:spcAft>
                        <a:buNone/>
                      </a:pPr>
                      <a:r>
                        <a:rPr lang="en" sz="1100">
                          <a:solidFill>
                            <a:schemeClr val="dk1"/>
                          </a:solidFill>
                          <a:latin typeface="Nunito"/>
                          <a:ea typeface="Nunito"/>
                          <a:cs typeface="Nunito"/>
                          <a:sym typeface="Nunito"/>
                        </a:rPr>
                        <a:t>Yellow</a:t>
                      </a:r>
                      <a:endParaRPr sz="1100">
                        <a:solidFill>
                          <a:schemeClr val="dk1"/>
                        </a:solidFill>
                        <a:latin typeface="Nunito"/>
                        <a:ea typeface="Nunito"/>
                        <a:cs typeface="Nunito"/>
                        <a:sym typeface="Nunito"/>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Nunito SemiBold"/>
                          <a:ea typeface="Nunito SemiBold"/>
                          <a:cs typeface="Nunito SemiBold"/>
                          <a:sym typeface="Nunito SemiBold"/>
                        </a:rPr>
                        <a:t>10</a:t>
                      </a:r>
                      <a:endParaRPr sz="1800">
                        <a:solidFill>
                          <a:schemeClr val="dk1"/>
                        </a:solidFill>
                        <a:latin typeface="Nunito SemiBold"/>
                        <a:ea typeface="Nunito SemiBold"/>
                        <a:cs typeface="Nunito SemiBold"/>
                        <a:sym typeface="Nunito SemiBold"/>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Nunito SemiBold"/>
                          <a:ea typeface="Nunito SemiBold"/>
                          <a:cs typeface="Nunito SemiBold"/>
                          <a:sym typeface="Nunito SemiBold"/>
                        </a:rPr>
                        <a:t>20</a:t>
                      </a:r>
                      <a:endParaRPr sz="1800">
                        <a:solidFill>
                          <a:schemeClr val="dk1"/>
                        </a:solidFill>
                        <a:latin typeface="Nunito SemiBold"/>
                        <a:ea typeface="Nunito SemiBold"/>
                        <a:cs typeface="Nunito SemiBold"/>
                        <a:sym typeface="Nunito SemiBold"/>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Nunito SemiBold"/>
                          <a:ea typeface="Nunito SemiBold"/>
                          <a:cs typeface="Nunito SemiBold"/>
                          <a:sym typeface="Nunito SemiBold"/>
                        </a:rPr>
                        <a:t>7</a:t>
                      </a:r>
                      <a:endParaRPr sz="1800">
                        <a:solidFill>
                          <a:schemeClr val="dk1"/>
                        </a:solidFill>
                        <a:latin typeface="Nunito SemiBold"/>
                        <a:ea typeface="Nunito SemiBold"/>
                        <a:cs typeface="Nunito SemiBold"/>
                        <a:sym typeface="Nunito SemiBold"/>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713550">
                <a:tc>
                  <a:txBody>
                    <a:bodyPr/>
                    <a:lstStyle/>
                    <a:p>
                      <a:pPr marL="0" lvl="0" indent="0" algn="r" rtl="0">
                        <a:spcBef>
                          <a:spcPts val="0"/>
                        </a:spcBef>
                        <a:spcAft>
                          <a:spcPts val="0"/>
                        </a:spcAft>
                        <a:buNone/>
                      </a:pPr>
                      <a:r>
                        <a:rPr lang="en" sz="1100">
                          <a:solidFill>
                            <a:schemeClr val="dk1"/>
                          </a:solidFill>
                          <a:latin typeface="Nunito"/>
                          <a:ea typeface="Nunito"/>
                          <a:cs typeface="Nunito"/>
                          <a:sym typeface="Nunito"/>
                        </a:rPr>
                        <a:t>Blue</a:t>
                      </a:r>
                      <a:endParaRPr sz="1100">
                        <a:solidFill>
                          <a:schemeClr val="dk1"/>
                        </a:solidFill>
                        <a:latin typeface="Nunito"/>
                        <a:ea typeface="Nunito"/>
                        <a:cs typeface="Nunito"/>
                        <a:sym typeface="Nunito"/>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Nunito SemiBold"/>
                          <a:ea typeface="Nunito SemiBold"/>
                          <a:cs typeface="Nunito SemiBold"/>
                          <a:sym typeface="Nunito SemiBold"/>
                        </a:rPr>
                        <a:t>30</a:t>
                      </a:r>
                      <a:endParaRPr sz="1800">
                        <a:solidFill>
                          <a:schemeClr val="dk1"/>
                        </a:solidFill>
                        <a:latin typeface="Nunito SemiBold"/>
                        <a:ea typeface="Nunito SemiBold"/>
                        <a:cs typeface="Nunito SemiBold"/>
                        <a:sym typeface="Nunito SemiBold"/>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Nunito SemiBold"/>
                          <a:ea typeface="Nunito SemiBold"/>
                          <a:cs typeface="Nunito SemiBold"/>
                          <a:sym typeface="Nunito SemiBold"/>
                        </a:rPr>
                        <a:t>15</a:t>
                      </a:r>
                      <a:endParaRPr sz="1800">
                        <a:solidFill>
                          <a:schemeClr val="dk1"/>
                        </a:solidFill>
                        <a:latin typeface="Nunito SemiBold"/>
                        <a:ea typeface="Nunito SemiBold"/>
                        <a:cs typeface="Nunito SemiBold"/>
                        <a:sym typeface="Nunito SemiBold"/>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Nunito SemiBold"/>
                          <a:ea typeface="Nunito SemiBold"/>
                          <a:cs typeface="Nunito SemiBold"/>
                          <a:sym typeface="Nunito SemiBold"/>
                        </a:rPr>
                        <a:t>10</a:t>
                      </a:r>
                      <a:endParaRPr sz="1800">
                        <a:solidFill>
                          <a:schemeClr val="dk1"/>
                        </a:solidFill>
                        <a:latin typeface="Nunito SemiBold"/>
                        <a:ea typeface="Nunito SemiBold"/>
                        <a:cs typeface="Nunito SemiBold"/>
                        <a:sym typeface="Nunito SemiBold"/>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713550">
                <a:tc>
                  <a:txBody>
                    <a:bodyPr/>
                    <a:lstStyle/>
                    <a:p>
                      <a:pPr marL="0" lvl="0" indent="0" algn="r" rtl="0">
                        <a:spcBef>
                          <a:spcPts val="0"/>
                        </a:spcBef>
                        <a:spcAft>
                          <a:spcPts val="0"/>
                        </a:spcAft>
                        <a:buNone/>
                      </a:pPr>
                      <a:r>
                        <a:rPr lang="en" sz="1100">
                          <a:solidFill>
                            <a:schemeClr val="dk1"/>
                          </a:solidFill>
                          <a:latin typeface="Nunito"/>
                          <a:ea typeface="Nunito"/>
                          <a:cs typeface="Nunito"/>
                          <a:sym typeface="Nunito"/>
                        </a:rPr>
                        <a:t>Orange</a:t>
                      </a:r>
                      <a:endParaRPr sz="1100">
                        <a:solidFill>
                          <a:schemeClr val="dk1"/>
                        </a:solidFill>
                        <a:latin typeface="Nunito"/>
                        <a:ea typeface="Nunito"/>
                        <a:cs typeface="Nunito"/>
                        <a:sym typeface="Nunito"/>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Nunito SemiBold"/>
                          <a:ea typeface="Nunito SemiBold"/>
                          <a:cs typeface="Nunito SemiBold"/>
                          <a:sym typeface="Nunito SemiBold"/>
                        </a:rPr>
                        <a:t>5</a:t>
                      </a:r>
                      <a:endParaRPr sz="1800">
                        <a:solidFill>
                          <a:schemeClr val="dk1"/>
                        </a:solidFill>
                        <a:latin typeface="Nunito SemiBold"/>
                        <a:ea typeface="Nunito SemiBold"/>
                        <a:cs typeface="Nunito SemiBold"/>
                        <a:sym typeface="Nunito SemiBold"/>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Nunito SemiBold"/>
                          <a:ea typeface="Nunito SemiBold"/>
                          <a:cs typeface="Nunito SemiBold"/>
                          <a:sym typeface="Nunito SemiBold"/>
                        </a:rPr>
                        <a:t>24</a:t>
                      </a:r>
                      <a:endParaRPr sz="1800">
                        <a:solidFill>
                          <a:schemeClr val="dk1"/>
                        </a:solidFill>
                        <a:latin typeface="Nunito SemiBold"/>
                        <a:ea typeface="Nunito SemiBold"/>
                        <a:cs typeface="Nunito SemiBold"/>
                        <a:sym typeface="Nunito SemiBold"/>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Nunito SemiBold"/>
                          <a:ea typeface="Nunito SemiBold"/>
                          <a:cs typeface="Nunito SemiBold"/>
                          <a:sym typeface="Nunito SemiBold"/>
                        </a:rPr>
                        <a:t>16</a:t>
                      </a:r>
                      <a:endParaRPr sz="1800">
                        <a:solidFill>
                          <a:schemeClr val="dk1"/>
                        </a:solidFill>
                        <a:latin typeface="Nunito SemiBold"/>
                        <a:ea typeface="Nunito SemiBold"/>
                        <a:cs typeface="Nunito SemiBold"/>
                        <a:sym typeface="Nunito SemiBold"/>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98" name="Google Shape;298;p2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99" name="Google Shape;299;p27"/>
          <p:cNvSpPr/>
          <p:nvPr/>
        </p:nvSpPr>
        <p:spPr>
          <a:xfrm rot="942510">
            <a:off x="7829036" y="3752427"/>
            <a:ext cx="903684" cy="986633"/>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03"/>
        <p:cNvGrpSpPr/>
        <p:nvPr/>
      </p:nvGrpSpPr>
      <p:grpSpPr>
        <a:xfrm>
          <a:off x="0" y="0"/>
          <a:ext cx="0" cy="0"/>
          <a:chOff x="0" y="0"/>
          <a:chExt cx="0" cy="0"/>
        </a:xfrm>
      </p:grpSpPr>
      <p:sp>
        <p:nvSpPr>
          <p:cNvPr id="304" name="Google Shape;304;p28"/>
          <p:cNvSpPr/>
          <p:nvPr/>
        </p:nvSpPr>
        <p:spPr>
          <a:xfrm>
            <a:off x="802993" y="762650"/>
            <a:ext cx="7595235" cy="3618202"/>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txBox="1">
            <a:spLocks noGrp="1"/>
          </p:cNvSpPr>
          <p:nvPr>
            <p:ph type="title" idx="4294967295"/>
          </p:nvPr>
        </p:nvSpPr>
        <p:spPr>
          <a:xfrm>
            <a:off x="1358850" y="607400"/>
            <a:ext cx="6426300"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a:t>Maps</a:t>
            </a:r>
            <a:endParaRPr sz="2400"/>
          </a:p>
        </p:txBody>
      </p:sp>
      <p:sp>
        <p:nvSpPr>
          <p:cNvPr id="306" name="Google Shape;306;p28"/>
          <p:cNvSpPr/>
          <p:nvPr/>
        </p:nvSpPr>
        <p:spPr>
          <a:xfrm>
            <a:off x="2189825" y="1581050"/>
            <a:ext cx="668700" cy="202500"/>
          </a:xfrm>
          <a:prstGeom prst="wedgeRectCallout">
            <a:avLst>
              <a:gd name="adj1" fmla="val -21428"/>
              <a:gd name="adj2" fmla="val 84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Nunito"/>
                <a:ea typeface="Nunito"/>
                <a:cs typeface="Nunito"/>
                <a:sym typeface="Nunito"/>
              </a:rPr>
              <a:t>our office</a:t>
            </a:r>
            <a:endParaRPr sz="900">
              <a:solidFill>
                <a:schemeClr val="lt1"/>
              </a:solidFill>
              <a:latin typeface="Nunito"/>
              <a:ea typeface="Nunito"/>
              <a:cs typeface="Nunito"/>
              <a:sym typeface="Nunito"/>
            </a:endParaRPr>
          </a:p>
        </p:txBody>
      </p:sp>
      <p:sp>
        <p:nvSpPr>
          <p:cNvPr id="307" name="Google Shape;307;p28"/>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dk1"/>
                </a:solidFill>
              </a:rPr>
              <a:t>16</a:t>
            </a:fld>
            <a:endParaRPr>
              <a:solidFill>
                <a:schemeClr val="dk1"/>
              </a:solidFill>
            </a:endParaRPr>
          </a:p>
        </p:txBody>
      </p:sp>
      <p:sp>
        <p:nvSpPr>
          <p:cNvPr id="308" name="Google Shape;308;p28"/>
          <p:cNvSpPr txBox="1">
            <a:spLocks noGrp="1"/>
          </p:cNvSpPr>
          <p:nvPr>
            <p:ph type="body" idx="4294967295"/>
          </p:nvPr>
        </p:nvSpPr>
        <p:spPr>
          <a:xfrm>
            <a:off x="457200" y="4477175"/>
            <a:ext cx="8057400" cy="30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900" b="1"/>
              <a:t>Find more maps at </a:t>
            </a:r>
            <a:r>
              <a:rPr lang="en" sz="900" u="sng">
                <a:hlinkClick r:id="rId3"/>
              </a:rPr>
              <a:t>slidescarnival.com/extra-free-resources-icons-and-maps</a:t>
            </a:r>
            <a:endParaRPr sz="900"/>
          </a:p>
          <a:p>
            <a:pPr marL="0" lvl="0" indent="0" algn="ctr" rtl="0">
              <a:spcBef>
                <a:spcPts val="1000"/>
              </a:spcBef>
              <a:spcAft>
                <a:spcPts val="1000"/>
              </a:spcAft>
              <a:buNone/>
            </a:pPr>
            <a:endParaRPr sz="900" b="1"/>
          </a:p>
        </p:txBody>
      </p:sp>
      <p:sp>
        <p:nvSpPr>
          <p:cNvPr id="309" name="Google Shape;309;p28"/>
          <p:cNvSpPr/>
          <p:nvPr/>
        </p:nvSpPr>
        <p:spPr>
          <a:xfrm>
            <a:off x="1299193" y="1884120"/>
            <a:ext cx="262123" cy="231108"/>
          </a:xfrm>
          <a:custGeom>
            <a:avLst/>
            <a:gdLst/>
            <a:ahLst/>
            <a:cxnLst/>
            <a:rect l="l" t="t" r="r" b="b"/>
            <a:pathLst>
              <a:path w="124229" h="109530" extrusionOk="0">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28"/>
          <p:cNvSpPr/>
          <p:nvPr/>
        </p:nvSpPr>
        <p:spPr>
          <a:xfrm>
            <a:off x="2952843" y="3363370"/>
            <a:ext cx="262123" cy="231108"/>
          </a:xfrm>
          <a:custGeom>
            <a:avLst/>
            <a:gdLst/>
            <a:ahLst/>
            <a:cxnLst/>
            <a:rect l="l" t="t" r="r" b="b"/>
            <a:pathLst>
              <a:path w="124229" h="109530" extrusionOk="0">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28"/>
          <p:cNvSpPr/>
          <p:nvPr/>
        </p:nvSpPr>
        <p:spPr>
          <a:xfrm>
            <a:off x="3878618" y="1688495"/>
            <a:ext cx="262123" cy="231108"/>
          </a:xfrm>
          <a:custGeom>
            <a:avLst/>
            <a:gdLst/>
            <a:ahLst/>
            <a:cxnLst/>
            <a:rect l="l" t="t" r="r" b="b"/>
            <a:pathLst>
              <a:path w="124229" h="109530" extrusionOk="0">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28"/>
          <p:cNvSpPr/>
          <p:nvPr/>
        </p:nvSpPr>
        <p:spPr>
          <a:xfrm>
            <a:off x="4554193" y="3690945"/>
            <a:ext cx="262123" cy="231108"/>
          </a:xfrm>
          <a:custGeom>
            <a:avLst/>
            <a:gdLst/>
            <a:ahLst/>
            <a:cxnLst/>
            <a:rect l="l" t="t" r="r" b="b"/>
            <a:pathLst>
              <a:path w="124229" h="109530" extrusionOk="0">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8"/>
          <p:cNvSpPr/>
          <p:nvPr/>
        </p:nvSpPr>
        <p:spPr>
          <a:xfrm>
            <a:off x="6488368" y="2190420"/>
            <a:ext cx="262123" cy="231108"/>
          </a:xfrm>
          <a:custGeom>
            <a:avLst/>
            <a:gdLst/>
            <a:ahLst/>
            <a:cxnLst/>
            <a:rect l="l" t="t" r="r" b="b"/>
            <a:pathLst>
              <a:path w="124229" h="109530" extrusionOk="0">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8"/>
          <p:cNvSpPr/>
          <p:nvPr/>
        </p:nvSpPr>
        <p:spPr>
          <a:xfrm>
            <a:off x="7088118" y="3722770"/>
            <a:ext cx="262123" cy="231108"/>
          </a:xfrm>
          <a:custGeom>
            <a:avLst/>
            <a:gdLst/>
            <a:ahLst/>
            <a:cxnLst/>
            <a:rect l="l" t="t" r="r" b="b"/>
            <a:pathLst>
              <a:path w="124229" h="109530" extrusionOk="0">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ctrTitle" idx="4294967295"/>
          </p:nvPr>
        </p:nvSpPr>
        <p:spPr>
          <a:xfrm>
            <a:off x="855300" y="1642800"/>
            <a:ext cx="7433400" cy="1401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2000">
                <a:solidFill>
                  <a:schemeClr val="accent1"/>
                </a:solidFill>
              </a:rPr>
              <a:t>89,526,124</a:t>
            </a:r>
            <a:endParaRPr sz="12000">
              <a:solidFill>
                <a:schemeClr val="accent1"/>
              </a:solidFill>
            </a:endParaRPr>
          </a:p>
        </p:txBody>
      </p:sp>
      <p:sp>
        <p:nvSpPr>
          <p:cNvPr id="320" name="Google Shape;320;p29"/>
          <p:cNvSpPr txBox="1">
            <a:spLocks noGrp="1"/>
          </p:cNvSpPr>
          <p:nvPr>
            <p:ph type="subTitle" idx="4294967295"/>
          </p:nvPr>
        </p:nvSpPr>
        <p:spPr>
          <a:xfrm>
            <a:off x="855300" y="3141002"/>
            <a:ext cx="7433400" cy="3597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a:solidFill>
                  <a:schemeClr val="lt2"/>
                </a:solidFill>
              </a:rPr>
              <a:t>Whoa! That’s a big number, aren’t you proud?</a:t>
            </a:r>
            <a:endParaRPr>
              <a:solidFill>
                <a:schemeClr val="lt2"/>
              </a:solidFill>
            </a:endParaRPr>
          </a:p>
        </p:txBody>
      </p:sp>
      <p:sp>
        <p:nvSpPr>
          <p:cNvPr id="321" name="Google Shape;321;p29"/>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2"/>
                </a:solidFill>
              </a:rPr>
              <a:t>17</a:t>
            </a:fld>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0"/>
          <p:cNvSpPr txBox="1">
            <a:spLocks noGrp="1"/>
          </p:cNvSpPr>
          <p:nvPr>
            <p:ph type="ctrTitle" idx="4294967295"/>
          </p:nvPr>
        </p:nvSpPr>
        <p:spPr>
          <a:xfrm>
            <a:off x="855300" y="724200"/>
            <a:ext cx="7433400" cy="894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000">
                <a:solidFill>
                  <a:schemeClr val="accent2"/>
                </a:solidFill>
              </a:rPr>
              <a:t>89,526,124$</a:t>
            </a:r>
            <a:endParaRPr sz="6000">
              <a:solidFill>
                <a:schemeClr val="accent2"/>
              </a:solidFill>
            </a:endParaRPr>
          </a:p>
        </p:txBody>
      </p:sp>
      <p:sp>
        <p:nvSpPr>
          <p:cNvPr id="327" name="Google Shape;327;p30"/>
          <p:cNvSpPr txBox="1">
            <a:spLocks noGrp="1"/>
          </p:cNvSpPr>
          <p:nvPr>
            <p:ph type="subTitle" idx="4294967295"/>
          </p:nvPr>
        </p:nvSpPr>
        <p:spPr>
          <a:xfrm>
            <a:off x="855300" y="1435595"/>
            <a:ext cx="7433400" cy="4632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sz="2000"/>
              <a:t>That’s a lot of money</a:t>
            </a:r>
            <a:endParaRPr sz="2000"/>
          </a:p>
        </p:txBody>
      </p:sp>
      <p:sp>
        <p:nvSpPr>
          <p:cNvPr id="328" name="Google Shape;328;p30"/>
          <p:cNvSpPr txBox="1">
            <a:spLocks noGrp="1"/>
          </p:cNvSpPr>
          <p:nvPr>
            <p:ph type="ctrTitle" idx="4294967295"/>
          </p:nvPr>
        </p:nvSpPr>
        <p:spPr>
          <a:xfrm>
            <a:off x="855300" y="3353093"/>
            <a:ext cx="7433400" cy="894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000" dirty="0">
                <a:solidFill>
                  <a:schemeClr val="accent6"/>
                </a:solidFill>
              </a:rPr>
              <a:t>100%</a:t>
            </a:r>
            <a:endParaRPr sz="6000" dirty="0">
              <a:solidFill>
                <a:schemeClr val="accent6"/>
              </a:solidFill>
            </a:endParaRPr>
          </a:p>
        </p:txBody>
      </p:sp>
      <p:sp>
        <p:nvSpPr>
          <p:cNvPr id="329" name="Google Shape;329;p30"/>
          <p:cNvSpPr txBox="1">
            <a:spLocks noGrp="1"/>
          </p:cNvSpPr>
          <p:nvPr>
            <p:ph type="subTitle" idx="4294967295"/>
          </p:nvPr>
        </p:nvSpPr>
        <p:spPr>
          <a:xfrm>
            <a:off x="855300" y="4064488"/>
            <a:ext cx="7433400" cy="4632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sz="2000"/>
              <a:t>Total success!</a:t>
            </a:r>
            <a:endParaRPr sz="2000"/>
          </a:p>
        </p:txBody>
      </p:sp>
      <p:sp>
        <p:nvSpPr>
          <p:cNvPr id="330" name="Google Shape;330;p30"/>
          <p:cNvSpPr txBox="1">
            <a:spLocks noGrp="1"/>
          </p:cNvSpPr>
          <p:nvPr>
            <p:ph type="ctrTitle" idx="4294967295"/>
          </p:nvPr>
        </p:nvSpPr>
        <p:spPr>
          <a:xfrm>
            <a:off x="855300" y="2038647"/>
            <a:ext cx="7433400" cy="894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000">
                <a:solidFill>
                  <a:schemeClr val="accent4"/>
                </a:solidFill>
              </a:rPr>
              <a:t>185,244 users</a:t>
            </a:r>
            <a:endParaRPr sz="6000">
              <a:solidFill>
                <a:schemeClr val="accent4"/>
              </a:solidFill>
            </a:endParaRPr>
          </a:p>
        </p:txBody>
      </p:sp>
      <p:sp>
        <p:nvSpPr>
          <p:cNvPr id="331" name="Google Shape;331;p30"/>
          <p:cNvSpPr txBox="1">
            <a:spLocks noGrp="1"/>
          </p:cNvSpPr>
          <p:nvPr>
            <p:ph type="subTitle" idx="4294967295"/>
          </p:nvPr>
        </p:nvSpPr>
        <p:spPr>
          <a:xfrm>
            <a:off x="855300" y="2750042"/>
            <a:ext cx="7433400" cy="4632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sz="2000"/>
              <a:t>And a lot of users</a:t>
            </a:r>
            <a:endParaRPr sz="2000"/>
          </a:p>
        </p:txBody>
      </p:sp>
      <p:sp>
        <p:nvSpPr>
          <p:cNvPr id="332" name="Google Shape;332;p3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1"/>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Our process is easy</a:t>
            </a:r>
            <a:endParaRPr/>
          </a:p>
        </p:txBody>
      </p:sp>
      <p:sp>
        <p:nvSpPr>
          <p:cNvPr id="338" name="Google Shape;338;p31"/>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339" name="Google Shape;339;p31"/>
          <p:cNvSpPr/>
          <p:nvPr/>
        </p:nvSpPr>
        <p:spPr>
          <a:xfrm>
            <a:off x="7812624" y="3691500"/>
            <a:ext cx="906340" cy="903912"/>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1"/>
          <p:cNvGrpSpPr/>
          <p:nvPr/>
        </p:nvGrpSpPr>
        <p:grpSpPr>
          <a:xfrm>
            <a:off x="5073519" y="1600632"/>
            <a:ext cx="2843563" cy="2996120"/>
            <a:chOff x="5632317" y="1189775"/>
            <a:chExt cx="3305700" cy="3483050"/>
          </a:xfrm>
        </p:grpSpPr>
        <p:sp>
          <p:nvSpPr>
            <p:cNvPr id="341" name="Google Shape;341;p31"/>
            <p:cNvSpPr/>
            <p:nvPr/>
          </p:nvSpPr>
          <p:spPr>
            <a:xfrm>
              <a:off x="5632317" y="1189775"/>
              <a:ext cx="3305700" cy="669000"/>
            </a:xfrm>
            <a:prstGeom prst="chevron">
              <a:avLst>
                <a:gd name="adj"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Amatic SC"/>
                  <a:ea typeface="Amatic SC"/>
                  <a:cs typeface="Amatic SC"/>
                  <a:sym typeface="Amatic SC"/>
                </a:rPr>
                <a:t>Lorem 3</a:t>
              </a:r>
              <a:endParaRPr sz="1800" b="1">
                <a:solidFill>
                  <a:schemeClr val="dk1"/>
                </a:solidFill>
                <a:latin typeface="Amatic SC"/>
                <a:ea typeface="Amatic SC"/>
                <a:cs typeface="Amatic SC"/>
                <a:sym typeface="Amatic SC"/>
              </a:endParaRPr>
            </a:p>
          </p:txBody>
        </p:sp>
        <p:sp>
          <p:nvSpPr>
            <p:cNvPr id="342" name="Google Shape;342;p31"/>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Nunito"/>
                  <a:ea typeface="Nunito"/>
                  <a:cs typeface="Nunito"/>
                  <a:sym typeface="Nunito"/>
                </a:rPr>
                <a:t>Lorem ipsum dolor sit amet, consectetur adipiscing elit. Duis sit amet odio vel purus bibendum luctus. Morbi iaculis dapibus tristique. In hac habitasse platea dictumst.</a:t>
              </a:r>
              <a:endParaRPr sz="1200">
                <a:solidFill>
                  <a:schemeClr val="dk1"/>
                </a:solidFill>
                <a:latin typeface="Nunito"/>
                <a:ea typeface="Nunito"/>
                <a:cs typeface="Nunito"/>
                <a:sym typeface="Nunito"/>
              </a:endParaRPr>
            </a:p>
          </p:txBody>
        </p:sp>
      </p:grpSp>
      <p:grpSp>
        <p:nvGrpSpPr>
          <p:cNvPr id="343" name="Google Shape;343;p31"/>
          <p:cNvGrpSpPr/>
          <p:nvPr/>
        </p:nvGrpSpPr>
        <p:grpSpPr>
          <a:xfrm>
            <a:off x="-53074" y="1600825"/>
            <a:ext cx="3332845" cy="2995927"/>
            <a:chOff x="-327452" y="1189999"/>
            <a:chExt cx="3874500" cy="3482826"/>
          </a:xfrm>
        </p:grpSpPr>
        <p:sp>
          <p:nvSpPr>
            <p:cNvPr id="344" name="Google Shape;344;p31"/>
            <p:cNvSpPr/>
            <p:nvPr/>
          </p:nvSpPr>
          <p:spPr>
            <a:xfrm>
              <a:off x="-327452" y="1189999"/>
              <a:ext cx="3874500" cy="669000"/>
            </a:xfrm>
            <a:prstGeom prst="homePlate">
              <a:avLst>
                <a:gd name="adj"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Amatic SC"/>
                  <a:ea typeface="Amatic SC"/>
                  <a:cs typeface="Amatic SC"/>
                  <a:sym typeface="Amatic SC"/>
                </a:rPr>
                <a:t>Lorem 1</a:t>
              </a:r>
              <a:endParaRPr sz="1800" b="1">
                <a:solidFill>
                  <a:schemeClr val="dk1"/>
                </a:solidFill>
                <a:latin typeface="Amatic SC"/>
                <a:ea typeface="Amatic SC"/>
                <a:cs typeface="Amatic SC"/>
                <a:sym typeface="Amatic SC"/>
              </a:endParaRPr>
            </a:p>
          </p:txBody>
        </p:sp>
        <p:sp>
          <p:nvSpPr>
            <p:cNvPr id="345" name="Google Shape;345;p31"/>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Nunito"/>
                  <a:ea typeface="Nunito"/>
                  <a:cs typeface="Nunito"/>
                  <a:sym typeface="Nunito"/>
                </a:rPr>
                <a:t>Lorem ipsum dolor sit amet, consectetur adipiscing elit. Duis sit amet odio vel purus bibendum luctus. Morbi iaculis dapibus tristique. In hac habitasse platea dictumst.</a:t>
              </a:r>
              <a:endParaRPr sz="1200">
                <a:solidFill>
                  <a:schemeClr val="dk1"/>
                </a:solidFill>
                <a:latin typeface="Nunito"/>
                <a:ea typeface="Nunito"/>
                <a:cs typeface="Nunito"/>
                <a:sym typeface="Nunito"/>
              </a:endParaRPr>
            </a:p>
          </p:txBody>
        </p:sp>
      </p:grpSp>
      <p:grpSp>
        <p:nvGrpSpPr>
          <p:cNvPr id="346" name="Google Shape;346;p31"/>
          <p:cNvGrpSpPr/>
          <p:nvPr/>
        </p:nvGrpSpPr>
        <p:grpSpPr>
          <a:xfrm>
            <a:off x="2761204" y="1600632"/>
            <a:ext cx="2843563" cy="2996120"/>
            <a:chOff x="2944204" y="1189775"/>
            <a:chExt cx="3305700" cy="3483050"/>
          </a:xfrm>
        </p:grpSpPr>
        <p:sp>
          <p:nvSpPr>
            <p:cNvPr id="347" name="Google Shape;347;p31"/>
            <p:cNvSpPr/>
            <p:nvPr/>
          </p:nvSpPr>
          <p:spPr>
            <a:xfrm>
              <a:off x="2944204" y="1189775"/>
              <a:ext cx="3305700" cy="669000"/>
            </a:xfrm>
            <a:prstGeom prst="chevron">
              <a:avLst>
                <a:gd name="adj"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Amatic SC"/>
                  <a:ea typeface="Amatic SC"/>
                  <a:cs typeface="Amatic SC"/>
                  <a:sym typeface="Amatic SC"/>
                </a:rPr>
                <a:t>Lorem 2</a:t>
              </a:r>
              <a:endParaRPr sz="1800" b="1">
                <a:solidFill>
                  <a:schemeClr val="dk1"/>
                </a:solidFill>
                <a:latin typeface="Amatic SC"/>
                <a:ea typeface="Amatic SC"/>
                <a:cs typeface="Amatic SC"/>
                <a:sym typeface="Amatic SC"/>
              </a:endParaRPr>
            </a:p>
          </p:txBody>
        </p:sp>
        <p:sp>
          <p:nvSpPr>
            <p:cNvPr id="348" name="Google Shape;348;p31"/>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Nunito"/>
                  <a:ea typeface="Nunito"/>
                  <a:cs typeface="Nunito"/>
                  <a:sym typeface="Nunito"/>
                </a:rPr>
                <a:t>Lorem ipsum dolor sit amet, consectetur adipiscing elit. Duis sit amet odio vel purus bibendum luctus. Morbi iaculis dapibus tristique. In hac habitasse platea dictumst.</a:t>
              </a:r>
              <a:endParaRPr sz="1200">
                <a:solidFill>
                  <a:schemeClr val="dk1"/>
                </a:solidFill>
                <a:latin typeface="Nunito"/>
                <a:ea typeface="Nunito"/>
                <a:cs typeface="Nunito"/>
                <a:sym typeface="Nuni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algn="l"/>
            <a:r>
              <a:rPr lang="en-US" sz="3200" b="0" i="0" dirty="0">
                <a:solidFill>
                  <a:schemeClr val="tx1"/>
                </a:solidFill>
                <a:effectLst/>
                <a:latin typeface="Amatic SC" panose="020B0604020202020204" charset="-79"/>
                <a:cs typeface="Amatic SC" panose="020B0604020202020204" charset="-79"/>
              </a:rPr>
              <a:t>Overview</a:t>
            </a:r>
          </a:p>
        </p:txBody>
      </p:sp>
      <p:sp>
        <p:nvSpPr>
          <p:cNvPr id="189" name="Google Shape;189;p16"/>
          <p:cNvSpPr txBox="1">
            <a:spLocks noGrp="1"/>
          </p:cNvSpPr>
          <p:nvPr>
            <p:ph type="body" idx="2"/>
          </p:nvPr>
        </p:nvSpPr>
        <p:spPr>
          <a:xfrm>
            <a:off x="4366437" y="1506350"/>
            <a:ext cx="3466213" cy="2094300"/>
          </a:xfrm>
          <a:prstGeom prst="rect">
            <a:avLst/>
          </a:prstGeom>
        </p:spPr>
        <p:txBody>
          <a:bodyPr spcFirstLastPara="1" wrap="square" lIns="0" tIns="0" rIns="0" bIns="0" anchor="t" anchorCtr="0">
            <a:noAutofit/>
          </a:bodyPr>
          <a:lstStyle/>
          <a:p>
            <a:pPr marL="0" lvl="0" indent="0" algn="r" rtl="1">
              <a:lnSpc>
                <a:spcPct val="150000"/>
              </a:lnSpc>
              <a:spcBef>
                <a:spcPts val="0"/>
              </a:spcBef>
              <a:spcAft>
                <a:spcPts val="0"/>
              </a:spcAft>
              <a:buNone/>
            </a:pPr>
            <a:r>
              <a:rPr lang="fa-IR" sz="1600" b="1" i="0" strike="noStrike" dirty="0">
                <a:solidFill>
                  <a:schemeClr val="tx1"/>
                </a:solidFill>
                <a:effectLst/>
                <a:latin typeface=".Arabic UI Text"/>
                <a:cs typeface="B Narm" panose="00000400000000000000" pitchFamily="2" charset="-78"/>
              </a:rPr>
              <a:t>الگوریتم‌های</a:t>
            </a:r>
            <a:r>
              <a:rPr lang="fa-IR" sz="1600" b="1" i="0" dirty="0">
                <a:solidFill>
                  <a:schemeClr val="tx1"/>
                </a:solidFill>
                <a:effectLst/>
                <a:latin typeface=".Arabic UI Text"/>
                <a:cs typeface="B Narm" panose="00000400000000000000" pitchFamily="2" charset="-78"/>
              </a:rPr>
              <a:t> جستجوی رشته (و یا تطبیق رشته‌ها)</a:t>
            </a:r>
          </a:p>
          <a:p>
            <a:pPr marL="0" lvl="0" indent="0" algn="r" rtl="1">
              <a:lnSpc>
                <a:spcPct val="150000"/>
              </a:lnSpc>
              <a:spcBef>
                <a:spcPts val="0"/>
              </a:spcBef>
              <a:spcAft>
                <a:spcPts val="0"/>
              </a:spcAft>
              <a:buNone/>
            </a:pPr>
            <a:r>
              <a:rPr lang="fa-IR" sz="1100" b="0" i="0" dirty="0">
                <a:solidFill>
                  <a:schemeClr val="tx1"/>
                </a:solidFill>
                <a:effectLst/>
                <a:latin typeface="Dubai" panose="020B0503030403030204" pitchFamily="34" charset="-78"/>
                <a:cs typeface="Dubai" panose="020B0503030403030204" pitchFamily="34" charset="-78"/>
              </a:rPr>
              <a:t> به رده‌ی مهمی از الگوریتم‌های موجود در رابطه با رشته‌ها اطلاق می‌شود. در این گونه از الگوریتم‌ها، مسئله‌ی اصلی پیدا کردن مکان‌های تکرار یک یا چند الگوی مورد جستجو در یک رشته‌ی بزرگ‌ است.</a:t>
            </a:r>
            <a:endParaRPr sz="1200" b="1" dirty="0">
              <a:solidFill>
                <a:schemeClr val="tx1"/>
              </a:solidFill>
              <a:latin typeface="Dubai" panose="020B0503030403030204" pitchFamily="34" charset="-78"/>
              <a:cs typeface="Dubai" panose="020B0503030403030204" pitchFamily="34" charset="-78"/>
            </a:endParaRPr>
          </a:p>
        </p:txBody>
      </p:sp>
      <p:sp>
        <p:nvSpPr>
          <p:cNvPr id="190" name="Google Shape;190;p16"/>
          <p:cNvSpPr txBox="1">
            <a:spLocks noGrp="1"/>
          </p:cNvSpPr>
          <p:nvPr>
            <p:ph type="body" idx="1"/>
          </p:nvPr>
        </p:nvSpPr>
        <p:spPr>
          <a:xfrm>
            <a:off x="1188175" y="1506350"/>
            <a:ext cx="3002700" cy="2094300"/>
          </a:xfrm>
          <a:prstGeom prst="rect">
            <a:avLst/>
          </a:prstGeom>
        </p:spPr>
        <p:txBody>
          <a:bodyPr spcFirstLastPara="1" wrap="square" lIns="0" tIns="0" rIns="0" bIns="0" anchor="t" anchorCtr="0">
            <a:noAutofit/>
          </a:bodyPr>
          <a:lstStyle/>
          <a:p>
            <a:pPr marL="101600" indent="0" algn="r" rtl="1">
              <a:lnSpc>
                <a:spcPct val="150000"/>
              </a:lnSpc>
              <a:buNone/>
            </a:pPr>
            <a:r>
              <a:rPr lang="fa-IR" sz="1600" b="0" i="0" dirty="0">
                <a:solidFill>
                  <a:schemeClr val="tx1"/>
                </a:solidFill>
                <a:effectLst/>
                <a:latin typeface=".Arabic UI Display"/>
                <a:cs typeface="B Narm" panose="00000400000000000000" pitchFamily="2" charset="-78"/>
              </a:rPr>
              <a:t>شرایط انتخاب الگوریت</a:t>
            </a:r>
            <a:r>
              <a:rPr lang="fa-IR" sz="1600" dirty="0">
                <a:solidFill>
                  <a:schemeClr val="tx1"/>
                </a:solidFill>
                <a:latin typeface=".Arabic UI Display"/>
                <a:cs typeface="B Narm" panose="00000400000000000000" pitchFamily="2" charset="-78"/>
              </a:rPr>
              <a:t>م</a:t>
            </a:r>
            <a:br>
              <a:rPr lang="fa-IR" sz="1600" dirty="0">
                <a:solidFill>
                  <a:schemeClr val="tx1"/>
                </a:solidFill>
                <a:cs typeface="B Narm" panose="00000400000000000000" pitchFamily="2" charset="-78"/>
              </a:rPr>
            </a:br>
            <a:r>
              <a:rPr lang="fa-IR" sz="1200" b="0" i="0" dirty="0">
                <a:solidFill>
                  <a:schemeClr val="tx1"/>
                </a:solidFill>
                <a:effectLst/>
                <a:latin typeface="Dubai" panose="020B0503030403030204" pitchFamily="34" charset="-78"/>
                <a:cs typeface="Dubai" panose="020B0503030403030204" pitchFamily="34" charset="-78"/>
              </a:rPr>
              <a:t>در هر حالت از محیط اجرای الگوریتم و شرایط مسئله، باید این شرایط را به خوبی بررسی کرد و بهترین الگوریتم را برای پیاده‌سازی و استفاده برگزید</a:t>
            </a:r>
            <a:endParaRPr sz="1600" dirty="0">
              <a:solidFill>
                <a:schemeClr val="tx1"/>
              </a:solidFill>
              <a:latin typeface="Dubai" panose="020B0503030403030204" pitchFamily="34" charset="-78"/>
              <a:cs typeface="Dubai" panose="020B0503030403030204" pitchFamily="34" charset="-78"/>
            </a:endParaRPr>
          </a:p>
        </p:txBody>
      </p:sp>
      <p:sp>
        <p:nvSpPr>
          <p:cNvPr id="191" name="Google Shape;191;p16"/>
          <p:cNvSpPr txBox="1">
            <a:spLocks noGrp="1"/>
          </p:cNvSpPr>
          <p:nvPr>
            <p:ph type="body" idx="2"/>
          </p:nvPr>
        </p:nvSpPr>
        <p:spPr>
          <a:xfrm>
            <a:off x="1188175" y="3816375"/>
            <a:ext cx="6426300" cy="5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100" b="1" dirty="0">
                <a:solidFill>
                  <a:schemeClr val="dk2"/>
                </a:solidFill>
              </a:rPr>
              <a:t>More info : </a:t>
            </a:r>
          </a:p>
          <a:p>
            <a:pPr marL="0" lvl="0" indent="0" algn="l" rtl="0">
              <a:spcBef>
                <a:spcPts val="0"/>
              </a:spcBef>
              <a:spcAft>
                <a:spcPts val="0"/>
              </a:spcAft>
              <a:buNone/>
            </a:pPr>
            <a:r>
              <a:rPr lang="en" sz="1100" b="1" dirty="0">
                <a:solidFill>
                  <a:schemeClr val="dk2"/>
                </a:solidFill>
              </a:rPr>
              <a:t>	</a:t>
            </a:r>
            <a:r>
              <a:rPr lang="en-US" sz="1100" b="1" dirty="0">
                <a:solidFill>
                  <a:schemeClr val="dk2"/>
                </a:solidFill>
              </a:rPr>
              <a:t>https://github.com/sadrazkh/String-Searching-Algorithm</a:t>
            </a:r>
            <a:r>
              <a:rPr lang="en" sz="1100" b="1" dirty="0">
                <a:solidFill>
                  <a:schemeClr val="dk2"/>
                </a:solidFill>
              </a:rPr>
              <a:t>	</a:t>
            </a:r>
            <a:endParaRPr sz="1100" dirty="0">
              <a:solidFill>
                <a:schemeClr val="dk2"/>
              </a:solidFill>
            </a:endParaRPr>
          </a:p>
          <a:p>
            <a:pPr marL="0" lvl="0" indent="0" algn="l" rtl="0">
              <a:spcBef>
                <a:spcPts val="0"/>
              </a:spcBef>
              <a:spcAft>
                <a:spcPts val="0"/>
              </a:spcAft>
              <a:buNone/>
            </a:pPr>
            <a:endParaRPr sz="1100" dirty="0">
              <a:solidFill>
                <a:schemeClr val="dk2"/>
              </a:solidFill>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B86D76BF-BA41-469A-9F69-8080204C18F7}"/>
              </a:ext>
            </a:extLst>
          </p:cNvPr>
          <p:cNvSpPr txBox="1"/>
          <p:nvPr/>
        </p:nvSpPr>
        <p:spPr>
          <a:xfrm>
            <a:off x="721028" y="2710541"/>
            <a:ext cx="3289683" cy="600164"/>
          </a:xfrm>
          <a:prstGeom prst="rect">
            <a:avLst/>
          </a:prstGeom>
          <a:noFill/>
        </p:spPr>
        <p:txBody>
          <a:bodyPr wrap="none" rtlCol="0">
            <a:spAutoFit/>
          </a:bodyPr>
          <a:lstStyle/>
          <a:p>
            <a:pPr lvl="2" algn="r" rtl="1">
              <a:buFont typeface="Arial" panose="020B0604020202020204" pitchFamily="34" charset="0"/>
              <a:buChar char="•"/>
            </a:pPr>
            <a:r>
              <a:rPr lang="en-US" sz="1100" b="0" i="0" dirty="0">
                <a:solidFill>
                  <a:schemeClr val="tx1"/>
                </a:solidFill>
                <a:effectLst/>
                <a:latin typeface="Dubai "/>
                <a:cs typeface="B Nazanin" panose="00000400000000000000" pitchFamily="2" charset="-78"/>
              </a:rPr>
              <a:t>   </a:t>
            </a:r>
            <a:r>
              <a:rPr lang="fa-IR" sz="1100" b="0" i="0" dirty="0">
                <a:solidFill>
                  <a:schemeClr val="tx1"/>
                </a:solidFill>
                <a:effectLst/>
                <a:latin typeface="Dubai "/>
                <a:cs typeface="B Nazanin" panose="00000400000000000000" pitchFamily="2" charset="-78"/>
              </a:rPr>
              <a:t>طول رشته </a:t>
            </a:r>
            <a:r>
              <a:rPr lang="en-US" sz="1100" b="0" i="0" dirty="0">
                <a:solidFill>
                  <a:schemeClr val="tx1"/>
                </a:solidFill>
                <a:effectLst/>
                <a:latin typeface="Dubai "/>
                <a:cs typeface="B Nazanin" panose="00000400000000000000" pitchFamily="2" charset="-78"/>
              </a:rPr>
              <a:t>  </a:t>
            </a:r>
            <a:r>
              <a:rPr lang="en-US" sz="1000" b="0" i="0" dirty="0">
                <a:solidFill>
                  <a:schemeClr val="tx1"/>
                </a:solidFill>
                <a:effectLst/>
                <a:latin typeface="Dubai "/>
                <a:cs typeface="B Nazanin" panose="00000400000000000000" pitchFamily="2" charset="-78"/>
              </a:rPr>
              <a:t>Text</a:t>
            </a:r>
            <a:r>
              <a:rPr lang="en-US" sz="1100" b="0" i="0" dirty="0">
                <a:solidFill>
                  <a:schemeClr val="tx1"/>
                </a:solidFill>
                <a:effectLst/>
                <a:latin typeface="Dubai "/>
                <a:cs typeface="B Nazanin" panose="00000400000000000000" pitchFamily="2" charset="-78"/>
              </a:rPr>
              <a:t> </a:t>
            </a:r>
            <a:r>
              <a:rPr lang="fa-IR" sz="1100" b="0" i="0" dirty="0">
                <a:solidFill>
                  <a:schemeClr val="tx1"/>
                </a:solidFill>
                <a:effectLst/>
                <a:latin typeface="Dubai "/>
                <a:cs typeface="B Nazanin" panose="00000400000000000000" pitchFamily="2" charset="-78"/>
              </a:rPr>
              <a:t>بلند و طول رشته‌های </a:t>
            </a:r>
            <a:r>
              <a:rPr lang="en-US" sz="1100" b="0" i="0" dirty="0">
                <a:solidFill>
                  <a:schemeClr val="tx1"/>
                </a:solidFill>
                <a:effectLst/>
                <a:latin typeface="Dubai "/>
                <a:cs typeface="B Nazanin" panose="00000400000000000000" pitchFamily="2" charset="-78"/>
              </a:rPr>
              <a:t> </a:t>
            </a:r>
            <a:r>
              <a:rPr lang="en-US" sz="1000" b="0" i="0" dirty="0">
                <a:solidFill>
                  <a:schemeClr val="tx1"/>
                </a:solidFill>
                <a:effectLst/>
                <a:latin typeface="Dubai "/>
                <a:cs typeface="B Nazanin" panose="00000400000000000000" pitchFamily="2" charset="-78"/>
              </a:rPr>
              <a:t>Pattern</a:t>
            </a:r>
            <a:r>
              <a:rPr lang="en-US" sz="1100" b="0" i="0" dirty="0">
                <a:solidFill>
                  <a:schemeClr val="tx1"/>
                </a:solidFill>
                <a:effectLst/>
                <a:latin typeface="Dubai "/>
                <a:cs typeface="B Nazanin" panose="00000400000000000000" pitchFamily="2" charset="-78"/>
              </a:rPr>
              <a:t> </a:t>
            </a:r>
            <a:r>
              <a:rPr lang="fa-IR" sz="1100" b="0" i="0" dirty="0">
                <a:solidFill>
                  <a:schemeClr val="tx1"/>
                </a:solidFill>
                <a:effectLst/>
                <a:latin typeface="Dubai "/>
                <a:cs typeface="B Nazanin" panose="00000400000000000000" pitchFamily="2" charset="-78"/>
              </a:rPr>
              <a:t>بسیار کوتاه باشد.</a:t>
            </a:r>
          </a:p>
          <a:p>
            <a:pPr algn="r" rtl="1">
              <a:buFont typeface="Arial" panose="020B0604020202020204" pitchFamily="34" charset="0"/>
              <a:buChar char="•"/>
            </a:pPr>
            <a:r>
              <a:rPr lang="en-US" sz="1100" b="0" i="0" dirty="0">
                <a:solidFill>
                  <a:schemeClr val="tx1"/>
                </a:solidFill>
                <a:effectLst/>
                <a:latin typeface="Dua"/>
                <a:cs typeface="B Nazanin" panose="00000400000000000000" pitchFamily="2" charset="-78"/>
              </a:rPr>
              <a:t>   </a:t>
            </a:r>
            <a:r>
              <a:rPr lang="fa-IR" sz="1100" b="0" i="0" dirty="0">
                <a:solidFill>
                  <a:schemeClr val="tx1"/>
                </a:solidFill>
                <a:effectLst/>
                <a:latin typeface="Dua"/>
                <a:cs typeface="B Nazanin" panose="00000400000000000000" pitchFamily="2" charset="-78"/>
              </a:rPr>
              <a:t>طول رشته </a:t>
            </a:r>
            <a:r>
              <a:rPr lang="en-US" sz="1100" b="0" i="0" dirty="0">
                <a:solidFill>
                  <a:schemeClr val="tx1"/>
                </a:solidFill>
                <a:effectLst/>
                <a:latin typeface="Dua"/>
                <a:cs typeface="B Nazanin" panose="00000400000000000000" pitchFamily="2" charset="-78"/>
              </a:rPr>
              <a:t>  </a:t>
            </a:r>
            <a:r>
              <a:rPr lang="en-US" sz="1000" b="0" i="0" dirty="0">
                <a:solidFill>
                  <a:schemeClr val="tx1"/>
                </a:solidFill>
                <a:effectLst/>
                <a:latin typeface="Dubai" panose="020B0503030403030204" pitchFamily="34" charset="-78"/>
                <a:cs typeface="Dubai" panose="020B0503030403030204" pitchFamily="34" charset="-78"/>
              </a:rPr>
              <a:t>Text</a:t>
            </a:r>
            <a:r>
              <a:rPr lang="en-US" sz="1100" b="0" i="0" dirty="0">
                <a:solidFill>
                  <a:schemeClr val="tx1"/>
                </a:solidFill>
                <a:effectLst/>
                <a:latin typeface="Dua"/>
                <a:cs typeface="B Nazanin" panose="00000400000000000000" pitchFamily="2" charset="-78"/>
              </a:rPr>
              <a:t> </a:t>
            </a:r>
            <a:r>
              <a:rPr lang="fa-IR" sz="1100" b="0" i="0" dirty="0">
                <a:solidFill>
                  <a:schemeClr val="tx1"/>
                </a:solidFill>
                <a:effectLst/>
                <a:latin typeface="Dua"/>
                <a:cs typeface="B Nazanin" panose="00000400000000000000" pitchFamily="2" charset="-78"/>
              </a:rPr>
              <a:t>بلند و طول رشته‌های </a:t>
            </a:r>
            <a:r>
              <a:rPr lang="en-US" sz="1100" b="0" i="0" dirty="0">
                <a:solidFill>
                  <a:schemeClr val="tx1"/>
                </a:solidFill>
                <a:effectLst/>
                <a:latin typeface="Dua"/>
                <a:cs typeface="B Nazanin" panose="00000400000000000000" pitchFamily="2" charset="-78"/>
              </a:rPr>
              <a:t> </a:t>
            </a:r>
            <a:r>
              <a:rPr lang="en-US" sz="1000" b="0" i="0" dirty="0">
                <a:solidFill>
                  <a:schemeClr val="tx1"/>
                </a:solidFill>
                <a:effectLst/>
                <a:latin typeface="Dubai" panose="020B0503030403030204" pitchFamily="34" charset="-78"/>
                <a:cs typeface="Dubai" panose="020B0503030403030204" pitchFamily="34" charset="-78"/>
              </a:rPr>
              <a:t>Pattern</a:t>
            </a:r>
            <a:r>
              <a:rPr lang="en-US" sz="1100" b="0" i="0" dirty="0">
                <a:solidFill>
                  <a:schemeClr val="tx1"/>
                </a:solidFill>
                <a:effectLst/>
                <a:latin typeface="Dua"/>
                <a:cs typeface="B Nazanin" panose="00000400000000000000" pitchFamily="2" charset="-78"/>
              </a:rPr>
              <a:t> </a:t>
            </a:r>
            <a:r>
              <a:rPr lang="fa-IR" sz="1100" b="0" i="0" dirty="0">
                <a:solidFill>
                  <a:schemeClr val="tx1"/>
                </a:solidFill>
                <a:effectLst/>
                <a:latin typeface="Dua"/>
                <a:cs typeface="B Nazanin" panose="00000400000000000000" pitchFamily="2" charset="-78"/>
              </a:rPr>
              <a:t>نیز بلند باشد</a:t>
            </a:r>
            <a:endParaRPr lang="en-US" sz="1100" dirty="0">
              <a:solidFill>
                <a:schemeClr val="tx1"/>
              </a:solidFill>
              <a:latin typeface="Dua"/>
              <a:cs typeface="B Nazanin" panose="00000400000000000000" pitchFamily="2" charset="-78"/>
            </a:endParaRPr>
          </a:p>
          <a:p>
            <a:pPr algn="r" rtl="1">
              <a:buFont typeface="Arial" panose="020B0604020202020204" pitchFamily="34" charset="0"/>
              <a:buChar char="•"/>
            </a:pPr>
            <a:r>
              <a:rPr lang="en-US" sz="1100" dirty="0">
                <a:solidFill>
                  <a:schemeClr val="tx1"/>
                </a:solidFill>
                <a:latin typeface="Dua"/>
                <a:cs typeface="B Nazanin" panose="00000400000000000000" pitchFamily="2" charset="-78"/>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Let’s review some concepts</a:t>
            </a:r>
            <a:endParaRPr/>
          </a:p>
        </p:txBody>
      </p:sp>
      <p:sp>
        <p:nvSpPr>
          <p:cNvPr id="354" name="Google Shape;354;p32"/>
          <p:cNvSpPr txBox="1">
            <a:spLocks noGrp="1"/>
          </p:cNvSpPr>
          <p:nvPr>
            <p:ph type="body" idx="1"/>
          </p:nvPr>
        </p:nvSpPr>
        <p:spPr>
          <a:xfrm>
            <a:off x="1188175" y="1506350"/>
            <a:ext cx="2001900" cy="1344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1000"/>
              </a:spcBef>
              <a:spcAft>
                <a:spcPts val="1000"/>
              </a:spcAft>
              <a:buNone/>
            </a:pPr>
            <a:r>
              <a:rPr lang="en" sz="1200"/>
              <a:t>Is the color of gold, butter and ripe lemons. In the spectrum of visible light, yellow is found between green and orange.</a:t>
            </a:r>
            <a:endParaRPr sz="1200"/>
          </a:p>
        </p:txBody>
      </p:sp>
      <p:sp>
        <p:nvSpPr>
          <p:cNvPr id="355" name="Google Shape;355;p32"/>
          <p:cNvSpPr txBox="1">
            <a:spLocks noGrp="1"/>
          </p:cNvSpPr>
          <p:nvPr>
            <p:ph type="body" idx="2"/>
          </p:nvPr>
        </p:nvSpPr>
        <p:spPr>
          <a:xfrm>
            <a:off x="3400388" y="1506350"/>
            <a:ext cx="2001900" cy="1344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1000"/>
              </a:spcBef>
              <a:spcAft>
                <a:spcPts val="1000"/>
              </a:spcAft>
              <a:buNone/>
            </a:pPr>
            <a:r>
              <a:rPr lang="en" sz="1200"/>
              <a:t>Is the colour of the clear sky and the deep sea. It is located between violet and green on the optical spectrum.</a:t>
            </a:r>
            <a:endParaRPr sz="1200"/>
          </a:p>
        </p:txBody>
      </p:sp>
      <p:sp>
        <p:nvSpPr>
          <p:cNvPr id="356" name="Google Shape;356;p32"/>
          <p:cNvSpPr txBox="1">
            <a:spLocks noGrp="1"/>
          </p:cNvSpPr>
          <p:nvPr>
            <p:ph type="body" idx="3"/>
          </p:nvPr>
        </p:nvSpPr>
        <p:spPr>
          <a:xfrm>
            <a:off x="5612600" y="1506350"/>
            <a:ext cx="2001900" cy="1344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1000"/>
              </a:spcBef>
              <a:spcAft>
                <a:spcPts val="0"/>
              </a:spcAft>
              <a:buNone/>
            </a:pPr>
            <a:r>
              <a:rPr lang="en" sz="1200"/>
              <a:t>Is the color of blood, and because of this it has historically been associated with sacrifice, danger and courage. </a:t>
            </a:r>
            <a:endParaRPr sz="1200"/>
          </a:p>
          <a:p>
            <a:pPr marL="0" lvl="0" indent="0" algn="l" rtl="0">
              <a:spcBef>
                <a:spcPts val="1000"/>
              </a:spcBef>
              <a:spcAft>
                <a:spcPts val="1000"/>
              </a:spcAft>
              <a:buNone/>
            </a:pPr>
            <a:endParaRPr sz="1200"/>
          </a:p>
        </p:txBody>
      </p:sp>
      <p:sp>
        <p:nvSpPr>
          <p:cNvPr id="357" name="Google Shape;357;p3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358" name="Google Shape;358;p32"/>
          <p:cNvSpPr/>
          <p:nvPr/>
        </p:nvSpPr>
        <p:spPr>
          <a:xfrm rot="1085481">
            <a:off x="7856433" y="3637885"/>
            <a:ext cx="707279" cy="1144863"/>
          </a:xfrm>
          <a:custGeom>
            <a:avLst/>
            <a:gdLst/>
            <a:ahLst/>
            <a:cxnLst/>
            <a:rect l="l" t="t" r="r" b="b"/>
            <a:pathLst>
              <a:path w="335318" h="542775" extrusionOk="0">
                <a:moveTo>
                  <a:pt x="198455" y="462598"/>
                </a:moveTo>
                <a:cubicBezTo>
                  <a:pt x="175566" y="459603"/>
                  <a:pt x="152479" y="458139"/>
                  <a:pt x="129393" y="458213"/>
                </a:cubicBezTo>
                <a:cubicBezTo>
                  <a:pt x="120097" y="458213"/>
                  <a:pt x="120294" y="473012"/>
                  <a:pt x="130007" y="473012"/>
                </a:cubicBezTo>
                <a:cubicBezTo>
                  <a:pt x="151843" y="473003"/>
                  <a:pt x="173658" y="474468"/>
                  <a:pt x="195298" y="477397"/>
                </a:cubicBezTo>
                <a:cubicBezTo>
                  <a:pt x="204396" y="478493"/>
                  <a:pt x="208014" y="463870"/>
                  <a:pt x="198455" y="462598"/>
                </a:cubicBezTo>
                <a:close/>
                <a:moveTo>
                  <a:pt x="138667" y="86153"/>
                </a:moveTo>
                <a:cubicBezTo>
                  <a:pt x="147963" y="86153"/>
                  <a:pt x="147787" y="71354"/>
                  <a:pt x="138075" y="71354"/>
                </a:cubicBezTo>
                <a:cubicBezTo>
                  <a:pt x="128844" y="71267"/>
                  <a:pt x="128954" y="86153"/>
                  <a:pt x="138667" y="86153"/>
                </a:cubicBezTo>
                <a:close/>
                <a:moveTo>
                  <a:pt x="94335" y="528021"/>
                </a:moveTo>
                <a:cubicBezTo>
                  <a:pt x="74866" y="526552"/>
                  <a:pt x="54038" y="524294"/>
                  <a:pt x="37638" y="512674"/>
                </a:cubicBezTo>
                <a:cubicBezTo>
                  <a:pt x="20098" y="500221"/>
                  <a:pt x="16723" y="481146"/>
                  <a:pt x="14771" y="460976"/>
                </a:cubicBezTo>
                <a:cubicBezTo>
                  <a:pt x="13850" y="451263"/>
                  <a:pt x="-839" y="453171"/>
                  <a:pt x="38" y="462445"/>
                </a:cubicBezTo>
                <a:cubicBezTo>
                  <a:pt x="3107" y="520632"/>
                  <a:pt x="37112" y="539422"/>
                  <a:pt x="91200" y="542754"/>
                </a:cubicBezTo>
                <a:cubicBezTo>
                  <a:pt x="100343" y="543412"/>
                  <a:pt x="103938" y="528766"/>
                  <a:pt x="94335" y="528021"/>
                </a:cubicBezTo>
                <a:close/>
                <a:moveTo>
                  <a:pt x="158377" y="85145"/>
                </a:moveTo>
                <a:cubicBezTo>
                  <a:pt x="163990" y="85954"/>
                  <a:pt x="169668" y="86311"/>
                  <a:pt x="175346" y="86219"/>
                </a:cubicBezTo>
                <a:cubicBezTo>
                  <a:pt x="184664" y="85211"/>
                  <a:pt x="184884" y="71223"/>
                  <a:pt x="174732" y="71442"/>
                </a:cubicBezTo>
                <a:cubicBezTo>
                  <a:pt x="170326" y="71457"/>
                  <a:pt x="165941" y="71133"/>
                  <a:pt x="161578" y="70477"/>
                </a:cubicBezTo>
                <a:cubicBezTo>
                  <a:pt x="152435" y="69074"/>
                  <a:pt x="148818" y="83720"/>
                  <a:pt x="158377" y="85101"/>
                </a:cubicBezTo>
                <a:close/>
                <a:moveTo>
                  <a:pt x="111765" y="143026"/>
                </a:moveTo>
                <a:cubicBezTo>
                  <a:pt x="100978" y="154089"/>
                  <a:pt x="93107" y="167647"/>
                  <a:pt x="88854" y="182490"/>
                </a:cubicBezTo>
                <a:cubicBezTo>
                  <a:pt x="86070" y="191918"/>
                  <a:pt x="100627" y="193803"/>
                  <a:pt x="103259" y="184836"/>
                </a:cubicBezTo>
                <a:cubicBezTo>
                  <a:pt x="106920" y="172574"/>
                  <a:pt x="113563" y="161416"/>
                  <a:pt x="122618" y="152366"/>
                </a:cubicBezTo>
                <a:cubicBezTo>
                  <a:pt x="129436" y="145438"/>
                  <a:pt x="118562" y="136054"/>
                  <a:pt x="111765" y="142982"/>
                </a:cubicBezTo>
                <a:close/>
                <a:moveTo>
                  <a:pt x="122727" y="167011"/>
                </a:moveTo>
                <a:cubicBezTo>
                  <a:pt x="118036" y="175382"/>
                  <a:pt x="114396" y="184299"/>
                  <a:pt x="111897" y="193562"/>
                </a:cubicBezTo>
                <a:cubicBezTo>
                  <a:pt x="109288" y="203055"/>
                  <a:pt x="123802" y="204941"/>
                  <a:pt x="126301" y="195908"/>
                </a:cubicBezTo>
                <a:cubicBezTo>
                  <a:pt x="128516" y="187927"/>
                  <a:pt x="131739" y="180254"/>
                  <a:pt x="135838" y="173062"/>
                </a:cubicBezTo>
                <a:cubicBezTo>
                  <a:pt x="140596" y="164446"/>
                  <a:pt x="127354" y="158658"/>
                  <a:pt x="122640" y="166967"/>
                </a:cubicBezTo>
                <a:close/>
                <a:moveTo>
                  <a:pt x="287929" y="26584"/>
                </a:moveTo>
                <a:cubicBezTo>
                  <a:pt x="267211" y="9308"/>
                  <a:pt x="235661" y="10558"/>
                  <a:pt x="210272" y="7817"/>
                </a:cubicBezTo>
                <a:cubicBezTo>
                  <a:pt x="201174" y="6830"/>
                  <a:pt x="197534" y="21454"/>
                  <a:pt x="207115" y="22485"/>
                </a:cubicBezTo>
                <a:cubicBezTo>
                  <a:pt x="270696" y="25686"/>
                  <a:pt x="294199" y="30969"/>
                  <a:pt x="302969" y="99681"/>
                </a:cubicBezTo>
                <a:cubicBezTo>
                  <a:pt x="304395" y="109284"/>
                  <a:pt x="319062" y="107420"/>
                  <a:pt x="317702" y="98234"/>
                </a:cubicBezTo>
                <a:cubicBezTo>
                  <a:pt x="313756" y="72495"/>
                  <a:pt x="308954" y="44146"/>
                  <a:pt x="287841" y="26541"/>
                </a:cubicBezTo>
                <a:close/>
                <a:moveTo>
                  <a:pt x="309152" y="1284"/>
                </a:moveTo>
                <a:cubicBezTo>
                  <a:pt x="301500" y="-3825"/>
                  <a:pt x="291459" y="7620"/>
                  <a:pt x="299154" y="12772"/>
                </a:cubicBezTo>
                <a:cubicBezTo>
                  <a:pt x="314063" y="22726"/>
                  <a:pt x="322745" y="39367"/>
                  <a:pt x="320400" y="57432"/>
                </a:cubicBezTo>
                <a:cubicBezTo>
                  <a:pt x="319128" y="67123"/>
                  <a:pt x="333554" y="69140"/>
                  <a:pt x="334804" y="59756"/>
                </a:cubicBezTo>
                <a:cubicBezTo>
                  <a:pt x="337676" y="36867"/>
                  <a:pt x="328468" y="14263"/>
                  <a:pt x="309064" y="1240"/>
                </a:cubicBezTo>
                <a:close/>
                <a:moveTo>
                  <a:pt x="280124" y="211145"/>
                </a:moveTo>
                <a:cubicBezTo>
                  <a:pt x="280124" y="205642"/>
                  <a:pt x="279948" y="200183"/>
                  <a:pt x="279839" y="194746"/>
                </a:cubicBezTo>
                <a:cubicBezTo>
                  <a:pt x="282382" y="193985"/>
                  <a:pt x="284136" y="191690"/>
                  <a:pt x="284224" y="189045"/>
                </a:cubicBezTo>
                <a:lnTo>
                  <a:pt x="288609" y="138751"/>
                </a:lnTo>
                <a:cubicBezTo>
                  <a:pt x="289025" y="134519"/>
                  <a:pt x="285912" y="130761"/>
                  <a:pt x="281680" y="130356"/>
                </a:cubicBezTo>
                <a:cubicBezTo>
                  <a:pt x="280716" y="130261"/>
                  <a:pt x="279751" y="130351"/>
                  <a:pt x="278830" y="130617"/>
                </a:cubicBezTo>
                <a:cubicBezTo>
                  <a:pt x="278830" y="125881"/>
                  <a:pt x="278764" y="121327"/>
                  <a:pt x="278633" y="116957"/>
                </a:cubicBezTo>
                <a:cubicBezTo>
                  <a:pt x="272692" y="22901"/>
                  <a:pt x="251798" y="47172"/>
                  <a:pt x="174118" y="40967"/>
                </a:cubicBezTo>
                <a:cubicBezTo>
                  <a:pt x="133405" y="44672"/>
                  <a:pt x="34152" y="22331"/>
                  <a:pt x="29176" y="81418"/>
                </a:cubicBezTo>
                <a:cubicBezTo>
                  <a:pt x="17490" y="212066"/>
                  <a:pt x="35753" y="344512"/>
                  <a:pt x="36805" y="475555"/>
                </a:cubicBezTo>
                <a:cubicBezTo>
                  <a:pt x="37003" y="509166"/>
                  <a:pt x="80413" y="511424"/>
                  <a:pt x="105977" y="511336"/>
                </a:cubicBezTo>
                <a:lnTo>
                  <a:pt x="211215" y="513025"/>
                </a:lnTo>
                <a:cubicBezTo>
                  <a:pt x="290889" y="523855"/>
                  <a:pt x="285583" y="477529"/>
                  <a:pt x="283917" y="405419"/>
                </a:cubicBezTo>
                <a:cubicBezTo>
                  <a:pt x="283785" y="404608"/>
                  <a:pt x="282580" y="345718"/>
                  <a:pt x="281330" y="277270"/>
                </a:cubicBezTo>
                <a:cubicBezTo>
                  <a:pt x="285627" y="277035"/>
                  <a:pt x="289113" y="273720"/>
                  <a:pt x="289573" y="269443"/>
                </a:cubicBezTo>
                <a:cubicBezTo>
                  <a:pt x="290736" y="252087"/>
                  <a:pt x="290626" y="234668"/>
                  <a:pt x="289244" y="217328"/>
                </a:cubicBezTo>
                <a:cubicBezTo>
                  <a:pt x="289069" y="213531"/>
                  <a:pt x="285846" y="210597"/>
                  <a:pt x="282053" y="210777"/>
                </a:cubicBezTo>
                <a:cubicBezTo>
                  <a:pt x="281396" y="210808"/>
                  <a:pt x="280738" y="210933"/>
                  <a:pt x="280124" y="211145"/>
                </a:cubicBezTo>
                <a:close/>
                <a:moveTo>
                  <a:pt x="262343" y="485926"/>
                </a:moveTo>
                <a:cubicBezTo>
                  <a:pt x="249561" y="505373"/>
                  <a:pt x="221563" y="498423"/>
                  <a:pt x="201985" y="498094"/>
                </a:cubicBezTo>
                <a:lnTo>
                  <a:pt x="122574" y="496822"/>
                </a:lnTo>
                <a:cubicBezTo>
                  <a:pt x="100891" y="496450"/>
                  <a:pt x="59782" y="502523"/>
                  <a:pt x="50486" y="476147"/>
                </a:cubicBezTo>
                <a:cubicBezTo>
                  <a:pt x="47351" y="346113"/>
                  <a:pt x="32552" y="214478"/>
                  <a:pt x="41234" y="84421"/>
                </a:cubicBezTo>
                <a:cubicBezTo>
                  <a:pt x="43602" y="54889"/>
                  <a:pt x="77410" y="55920"/>
                  <a:pt x="97229" y="55920"/>
                </a:cubicBezTo>
                <a:cubicBezTo>
                  <a:pt x="145463" y="55064"/>
                  <a:pt x="194202" y="54494"/>
                  <a:pt x="242348" y="58945"/>
                </a:cubicBezTo>
                <a:cubicBezTo>
                  <a:pt x="254319" y="60436"/>
                  <a:pt x="258572" y="66794"/>
                  <a:pt x="260480" y="79642"/>
                </a:cubicBezTo>
                <a:cubicBezTo>
                  <a:pt x="271968" y="193540"/>
                  <a:pt x="272976" y="469724"/>
                  <a:pt x="262343" y="485926"/>
                </a:cubicBezTo>
                <a:close/>
                <a:moveTo>
                  <a:pt x="238993" y="117593"/>
                </a:moveTo>
                <a:cubicBezTo>
                  <a:pt x="242808" y="113493"/>
                  <a:pt x="241010" y="104746"/>
                  <a:pt x="233512" y="104855"/>
                </a:cubicBezTo>
                <a:lnTo>
                  <a:pt x="72301" y="107245"/>
                </a:lnTo>
                <a:cubicBezTo>
                  <a:pt x="70218" y="107216"/>
                  <a:pt x="68267" y="108166"/>
                  <a:pt x="66995" y="109810"/>
                </a:cubicBezTo>
                <a:cubicBezTo>
                  <a:pt x="64321" y="111073"/>
                  <a:pt x="62545" y="113682"/>
                  <a:pt x="62347" y="116629"/>
                </a:cubicBezTo>
                <a:cubicBezTo>
                  <a:pt x="57173" y="221143"/>
                  <a:pt x="55047" y="329099"/>
                  <a:pt x="72630" y="431816"/>
                </a:cubicBezTo>
                <a:cubicBezTo>
                  <a:pt x="73858" y="434276"/>
                  <a:pt x="76467" y="435736"/>
                  <a:pt x="79208" y="435499"/>
                </a:cubicBezTo>
                <a:cubicBezTo>
                  <a:pt x="135093" y="433833"/>
                  <a:pt x="190409" y="445475"/>
                  <a:pt x="246338" y="442822"/>
                </a:cubicBezTo>
                <a:cubicBezTo>
                  <a:pt x="253442" y="442493"/>
                  <a:pt x="254998" y="433723"/>
                  <a:pt x="250964" y="429843"/>
                </a:cubicBezTo>
                <a:cubicBezTo>
                  <a:pt x="247018" y="325745"/>
                  <a:pt x="243028" y="221647"/>
                  <a:pt x="238993" y="117549"/>
                </a:cubicBezTo>
                <a:close/>
                <a:moveTo>
                  <a:pt x="84425" y="420613"/>
                </a:moveTo>
                <a:cubicBezTo>
                  <a:pt x="73156" y="321483"/>
                  <a:pt x="70569" y="221560"/>
                  <a:pt x="76664" y="121978"/>
                </a:cubicBezTo>
                <a:lnTo>
                  <a:pt x="224282" y="119786"/>
                </a:lnTo>
                <a:cubicBezTo>
                  <a:pt x="228207" y="222640"/>
                  <a:pt x="232131" y="325489"/>
                  <a:pt x="236077" y="428330"/>
                </a:cubicBezTo>
                <a:cubicBezTo>
                  <a:pt x="185410" y="429317"/>
                  <a:pt x="135115" y="419867"/>
                  <a:pt x="84425" y="4205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2"/>
          <p:cNvSpPr txBox="1">
            <a:spLocks noGrp="1"/>
          </p:cNvSpPr>
          <p:nvPr>
            <p:ph type="body" idx="1"/>
          </p:nvPr>
        </p:nvSpPr>
        <p:spPr>
          <a:xfrm>
            <a:off x="1188175" y="3030350"/>
            <a:ext cx="2001900" cy="1344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1000"/>
              </a:spcBef>
              <a:spcAft>
                <a:spcPts val="1000"/>
              </a:spcAft>
              <a:buNone/>
            </a:pPr>
            <a:r>
              <a:rPr lang="en" sz="1200"/>
              <a:t>Is the color of gold, butter and ripe lemons. In the spectrum of visible light, yellow is found between green and orange.</a:t>
            </a:r>
            <a:endParaRPr sz="1200"/>
          </a:p>
        </p:txBody>
      </p:sp>
      <p:sp>
        <p:nvSpPr>
          <p:cNvPr id="360" name="Google Shape;360;p32"/>
          <p:cNvSpPr txBox="1">
            <a:spLocks noGrp="1"/>
          </p:cNvSpPr>
          <p:nvPr>
            <p:ph type="body" idx="2"/>
          </p:nvPr>
        </p:nvSpPr>
        <p:spPr>
          <a:xfrm>
            <a:off x="3400388" y="3030350"/>
            <a:ext cx="2001900" cy="1344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1000"/>
              </a:spcBef>
              <a:spcAft>
                <a:spcPts val="1000"/>
              </a:spcAft>
              <a:buNone/>
            </a:pPr>
            <a:r>
              <a:rPr lang="en" sz="1200"/>
              <a:t>Is the colour of the clear sky and the deep sea. It is located between violet and green on the optical spectrum.</a:t>
            </a:r>
            <a:endParaRPr sz="1200"/>
          </a:p>
        </p:txBody>
      </p:sp>
      <p:sp>
        <p:nvSpPr>
          <p:cNvPr id="361" name="Google Shape;361;p32"/>
          <p:cNvSpPr txBox="1">
            <a:spLocks noGrp="1"/>
          </p:cNvSpPr>
          <p:nvPr>
            <p:ph type="body" idx="3"/>
          </p:nvPr>
        </p:nvSpPr>
        <p:spPr>
          <a:xfrm>
            <a:off x="5612600" y="3030350"/>
            <a:ext cx="2001900" cy="1344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1000"/>
              </a:spcBef>
              <a:spcAft>
                <a:spcPts val="0"/>
              </a:spcAft>
              <a:buNone/>
            </a:pPr>
            <a:r>
              <a:rPr lang="en" sz="1200"/>
              <a:t>Is the color of blood, and because of this it has historically been associated with sacrifice, danger and courage. </a:t>
            </a:r>
            <a:endParaRPr sz="1200"/>
          </a:p>
          <a:p>
            <a:pPr marL="0" lvl="0" indent="0" algn="l" rtl="0">
              <a:spcBef>
                <a:spcPts val="1000"/>
              </a:spcBef>
              <a:spcAft>
                <a:spcPts val="1000"/>
              </a:spcAft>
              <a:buNone/>
            </a:pP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3"/>
          <p:cNvSpPr txBox="1">
            <a:spLocks noGrp="1"/>
          </p:cNvSpPr>
          <p:nvPr>
            <p:ph type="body" idx="1"/>
          </p:nvPr>
        </p:nvSpPr>
        <p:spPr>
          <a:xfrm>
            <a:off x="823076" y="4261808"/>
            <a:ext cx="5522700" cy="391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You can insert graphs from Excel or Google Sheets</a:t>
            </a:r>
            <a:endParaRPr/>
          </a:p>
        </p:txBody>
      </p:sp>
      <p:sp>
        <p:nvSpPr>
          <p:cNvPr id="367" name="Google Shape;367;p33"/>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368" name="Google Shape;368;p33"/>
          <p:cNvSpPr/>
          <p:nvPr/>
        </p:nvSpPr>
        <p:spPr>
          <a:xfrm rot="-711326">
            <a:off x="7684152" y="3641145"/>
            <a:ext cx="1042814" cy="1052232"/>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33" title="Chart"/>
          <p:cNvPicPr preferRelativeResize="0"/>
          <p:nvPr/>
        </p:nvPicPr>
        <p:blipFill rotWithShape="1">
          <a:blip r:embed="rId3">
            <a:alphaModFix/>
          </a:blip>
          <a:srcRect l="239"/>
          <a:stretch/>
        </p:blipFill>
        <p:spPr>
          <a:xfrm>
            <a:off x="837200" y="732400"/>
            <a:ext cx="5827450" cy="3323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4"/>
          <p:cNvSpPr txBox="1">
            <a:spLocks noGrp="1"/>
          </p:cNvSpPr>
          <p:nvPr>
            <p:ph type="body" idx="4294967295"/>
          </p:nvPr>
        </p:nvSpPr>
        <p:spPr>
          <a:xfrm>
            <a:off x="1083900" y="698250"/>
            <a:ext cx="2959800" cy="3746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b="1">
                <a:solidFill>
                  <a:schemeClr val="accent1"/>
                </a:solidFill>
                <a:latin typeface="Amatic SC"/>
                <a:ea typeface="Amatic SC"/>
                <a:cs typeface="Amatic SC"/>
                <a:sym typeface="Amatic SC"/>
              </a:rPr>
              <a:t>Mobile project</a:t>
            </a:r>
            <a:endParaRPr sz="2400" b="1">
              <a:solidFill>
                <a:schemeClr val="accent1"/>
              </a:solidFill>
              <a:latin typeface="Amatic SC"/>
              <a:ea typeface="Amatic SC"/>
              <a:cs typeface="Amatic SC"/>
              <a:sym typeface="Amatic SC"/>
            </a:endParaRPr>
          </a:p>
          <a:p>
            <a:pPr marL="0" lvl="0" indent="0" algn="l" rtl="0">
              <a:spcBef>
                <a:spcPts val="1000"/>
              </a:spcBef>
              <a:spcAft>
                <a:spcPts val="1000"/>
              </a:spcAft>
              <a:buNone/>
            </a:pPr>
            <a:r>
              <a:rPr lang="en">
                <a:solidFill>
                  <a:schemeClr val="lt1"/>
                </a:solidFill>
              </a:rPr>
              <a:t>Show and explain your web, app or software projects using these gadget templates.</a:t>
            </a:r>
            <a:endParaRPr>
              <a:solidFill>
                <a:schemeClr val="lt1"/>
              </a:solidFill>
            </a:endParaRPr>
          </a:p>
        </p:txBody>
      </p:sp>
      <p:sp>
        <p:nvSpPr>
          <p:cNvPr id="375" name="Google Shape;375;p34"/>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2"/>
                </a:solidFill>
              </a:rPr>
              <a:t>22</a:t>
            </a:fld>
            <a:endParaRPr>
              <a:solidFill>
                <a:schemeClr val="lt2"/>
              </a:solidFill>
            </a:endParaRPr>
          </a:p>
        </p:txBody>
      </p:sp>
      <p:grpSp>
        <p:nvGrpSpPr>
          <p:cNvPr id="376" name="Google Shape;376;p34"/>
          <p:cNvGrpSpPr/>
          <p:nvPr/>
        </p:nvGrpSpPr>
        <p:grpSpPr>
          <a:xfrm>
            <a:off x="5205994" y="698239"/>
            <a:ext cx="1806363" cy="3746754"/>
            <a:chOff x="2547150" y="238125"/>
            <a:chExt cx="2525675" cy="5238750"/>
          </a:xfrm>
        </p:grpSpPr>
        <p:sp>
          <p:nvSpPr>
            <p:cNvPr id="377" name="Google Shape;377;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1" name="Google Shape;381;p34"/>
          <p:cNvPicPr preferRelativeResize="0"/>
          <p:nvPr/>
        </p:nvPicPr>
        <p:blipFill rotWithShape="1">
          <a:blip r:embed="rId3">
            <a:alphaModFix/>
          </a:blip>
          <a:srcRect b="23786"/>
          <a:stretch/>
        </p:blipFill>
        <p:spPr>
          <a:xfrm>
            <a:off x="5245603" y="1024266"/>
            <a:ext cx="1726354" cy="3095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5"/>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2"/>
                </a:solidFill>
              </a:rPr>
              <a:t>23</a:t>
            </a:fld>
            <a:endParaRPr>
              <a:solidFill>
                <a:schemeClr val="lt2"/>
              </a:solidFill>
            </a:endParaRPr>
          </a:p>
        </p:txBody>
      </p:sp>
      <p:grpSp>
        <p:nvGrpSpPr>
          <p:cNvPr id="387" name="Google Shape;387;p35"/>
          <p:cNvGrpSpPr/>
          <p:nvPr/>
        </p:nvGrpSpPr>
        <p:grpSpPr>
          <a:xfrm>
            <a:off x="5014230" y="703927"/>
            <a:ext cx="2428140" cy="3746754"/>
            <a:chOff x="2112475" y="238125"/>
            <a:chExt cx="3395050" cy="5238750"/>
          </a:xfrm>
        </p:grpSpPr>
        <p:sp>
          <p:nvSpPr>
            <p:cNvPr id="388" name="Google Shape;388;p35"/>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2" name="Google Shape;392;p35"/>
          <p:cNvPicPr preferRelativeResize="0"/>
          <p:nvPr/>
        </p:nvPicPr>
        <p:blipFill>
          <a:blip r:embed="rId3">
            <a:alphaModFix/>
          </a:blip>
          <a:stretch>
            <a:fillRect/>
          </a:stretch>
        </p:blipFill>
        <p:spPr>
          <a:xfrm>
            <a:off x="5074095" y="1035523"/>
            <a:ext cx="2304987" cy="3073329"/>
          </a:xfrm>
          <a:prstGeom prst="rect">
            <a:avLst/>
          </a:prstGeom>
          <a:noFill/>
          <a:ln>
            <a:noFill/>
          </a:ln>
        </p:spPr>
      </p:pic>
      <p:sp>
        <p:nvSpPr>
          <p:cNvPr id="393" name="Google Shape;393;p35"/>
          <p:cNvSpPr txBox="1">
            <a:spLocks noGrp="1"/>
          </p:cNvSpPr>
          <p:nvPr>
            <p:ph type="body" idx="4294967295"/>
          </p:nvPr>
        </p:nvSpPr>
        <p:spPr>
          <a:xfrm>
            <a:off x="1083900" y="698250"/>
            <a:ext cx="2959800" cy="3746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b="1">
                <a:solidFill>
                  <a:schemeClr val="accent1"/>
                </a:solidFill>
                <a:latin typeface="Amatic SC"/>
                <a:ea typeface="Amatic SC"/>
                <a:cs typeface="Amatic SC"/>
                <a:sym typeface="Amatic SC"/>
              </a:rPr>
              <a:t>Tablet project</a:t>
            </a:r>
            <a:endParaRPr sz="2400" b="1">
              <a:solidFill>
                <a:schemeClr val="accent1"/>
              </a:solidFill>
              <a:latin typeface="Amatic SC"/>
              <a:ea typeface="Amatic SC"/>
              <a:cs typeface="Amatic SC"/>
              <a:sym typeface="Amatic SC"/>
            </a:endParaRPr>
          </a:p>
          <a:p>
            <a:pPr marL="0" lvl="0" indent="0" algn="l" rtl="0">
              <a:spcBef>
                <a:spcPts val="1000"/>
              </a:spcBef>
              <a:spcAft>
                <a:spcPts val="1000"/>
              </a:spcAft>
              <a:buNone/>
            </a:pPr>
            <a:r>
              <a:rPr lang="en">
                <a:solidFill>
                  <a:schemeClr val="lt1"/>
                </a:solidFill>
              </a:rPr>
              <a:t>Show and explain your web, app or software projects using these gadget templates.</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2"/>
                </a:solidFill>
              </a:rPr>
              <a:t>24</a:t>
            </a:fld>
            <a:endParaRPr>
              <a:solidFill>
                <a:schemeClr val="lt2"/>
              </a:solidFill>
            </a:endParaRPr>
          </a:p>
        </p:txBody>
      </p:sp>
      <p:grpSp>
        <p:nvGrpSpPr>
          <p:cNvPr id="399" name="Google Shape;399;p36"/>
          <p:cNvGrpSpPr/>
          <p:nvPr/>
        </p:nvGrpSpPr>
        <p:grpSpPr>
          <a:xfrm>
            <a:off x="3938374" y="1241129"/>
            <a:ext cx="4542205" cy="2661224"/>
            <a:chOff x="1177450" y="241631"/>
            <a:chExt cx="6173152" cy="3616776"/>
          </a:xfrm>
        </p:grpSpPr>
        <p:sp>
          <p:nvSpPr>
            <p:cNvPr id="400" name="Google Shape;400;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04" name="Google Shape;404;p36"/>
          <p:cNvPicPr preferRelativeResize="0"/>
          <p:nvPr/>
        </p:nvPicPr>
        <p:blipFill rotWithShape="1">
          <a:blip r:embed="rId3">
            <a:alphaModFix/>
          </a:blip>
          <a:srcRect b="6620"/>
          <a:stretch/>
        </p:blipFill>
        <p:spPr>
          <a:xfrm>
            <a:off x="4445550" y="1387850"/>
            <a:ext cx="3530550" cy="2242675"/>
          </a:xfrm>
          <a:prstGeom prst="rect">
            <a:avLst/>
          </a:prstGeom>
          <a:noFill/>
          <a:ln>
            <a:noFill/>
          </a:ln>
        </p:spPr>
      </p:pic>
      <p:sp>
        <p:nvSpPr>
          <p:cNvPr id="405" name="Google Shape;405;p36"/>
          <p:cNvSpPr txBox="1">
            <a:spLocks noGrp="1"/>
          </p:cNvSpPr>
          <p:nvPr>
            <p:ph type="body" idx="4294967295"/>
          </p:nvPr>
        </p:nvSpPr>
        <p:spPr>
          <a:xfrm>
            <a:off x="1083900" y="698250"/>
            <a:ext cx="2959800" cy="3746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b="1">
                <a:solidFill>
                  <a:schemeClr val="accent1"/>
                </a:solidFill>
                <a:latin typeface="Amatic SC"/>
                <a:ea typeface="Amatic SC"/>
                <a:cs typeface="Amatic SC"/>
                <a:sym typeface="Amatic SC"/>
              </a:rPr>
              <a:t>Desktop project</a:t>
            </a:r>
            <a:endParaRPr sz="2400" b="1">
              <a:solidFill>
                <a:schemeClr val="accent1"/>
              </a:solidFill>
              <a:latin typeface="Amatic SC"/>
              <a:ea typeface="Amatic SC"/>
              <a:cs typeface="Amatic SC"/>
              <a:sym typeface="Amatic SC"/>
            </a:endParaRPr>
          </a:p>
          <a:p>
            <a:pPr marL="0" lvl="0" indent="0" algn="l" rtl="0">
              <a:spcBef>
                <a:spcPts val="1000"/>
              </a:spcBef>
              <a:spcAft>
                <a:spcPts val="1000"/>
              </a:spcAft>
              <a:buNone/>
            </a:pPr>
            <a:r>
              <a:rPr lang="en">
                <a:solidFill>
                  <a:schemeClr val="lt1"/>
                </a:solidFill>
              </a:rPr>
              <a:t>Show and explain your web, app or software projects using these gadget templates.</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7"/>
          <p:cNvSpPr txBox="1">
            <a:spLocks noGrp="1"/>
          </p:cNvSpPr>
          <p:nvPr>
            <p:ph type="ctrTitle" idx="4294967295"/>
          </p:nvPr>
        </p:nvSpPr>
        <p:spPr>
          <a:xfrm>
            <a:off x="855300" y="1148463"/>
            <a:ext cx="3158100" cy="937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a:t>Thanks!</a:t>
            </a:r>
            <a:endParaRPr sz="7200"/>
          </a:p>
        </p:txBody>
      </p:sp>
      <p:sp>
        <p:nvSpPr>
          <p:cNvPr id="411" name="Google Shape;411;p37"/>
          <p:cNvSpPr txBox="1">
            <a:spLocks noGrp="1"/>
          </p:cNvSpPr>
          <p:nvPr>
            <p:ph type="body" idx="4294967295"/>
          </p:nvPr>
        </p:nvSpPr>
        <p:spPr>
          <a:xfrm>
            <a:off x="855300" y="2230438"/>
            <a:ext cx="3158100" cy="1764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highlight>
                  <a:schemeClr val="accent1"/>
                </a:highlight>
              </a:rPr>
              <a:t>Any questions?</a:t>
            </a:r>
            <a:endParaRPr/>
          </a:p>
          <a:p>
            <a:pPr marL="0" lvl="0" indent="0" algn="l" rtl="0">
              <a:spcBef>
                <a:spcPts val="1000"/>
              </a:spcBef>
              <a:spcAft>
                <a:spcPts val="0"/>
              </a:spcAft>
              <a:buNone/>
            </a:pPr>
            <a:r>
              <a:rPr lang="en"/>
              <a:t>You can find me at:</a:t>
            </a:r>
            <a:endParaRPr/>
          </a:p>
          <a:p>
            <a:pPr marL="457200" lvl="0" indent="-368300" algn="l" rtl="0">
              <a:spcBef>
                <a:spcPts val="1000"/>
              </a:spcBef>
              <a:spcAft>
                <a:spcPts val="0"/>
              </a:spcAft>
              <a:buSzPts val="2200"/>
              <a:buChar char="✗"/>
            </a:pPr>
            <a:r>
              <a:rPr lang="en"/>
              <a:t>@username</a:t>
            </a:r>
            <a:endParaRPr/>
          </a:p>
          <a:p>
            <a:pPr marL="457200" lvl="0" indent="-368300" algn="l" rtl="0">
              <a:spcBef>
                <a:spcPts val="0"/>
              </a:spcBef>
              <a:spcAft>
                <a:spcPts val="0"/>
              </a:spcAft>
              <a:buSzPts val="2200"/>
              <a:buChar char="✗"/>
            </a:pPr>
            <a:r>
              <a:rPr lang="en"/>
              <a:t>user@mail.me</a:t>
            </a:r>
            <a:endParaRPr/>
          </a:p>
        </p:txBody>
      </p:sp>
      <p:sp>
        <p:nvSpPr>
          <p:cNvPr id="412" name="Google Shape;412;p3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413" name="Google Shape;413;p37"/>
          <p:cNvSpPr/>
          <p:nvPr/>
        </p:nvSpPr>
        <p:spPr>
          <a:xfrm>
            <a:off x="5698675" y="1712225"/>
            <a:ext cx="1861301" cy="1719020"/>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8"/>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Credits</a:t>
            </a:r>
            <a:endParaRPr/>
          </a:p>
        </p:txBody>
      </p:sp>
      <p:sp>
        <p:nvSpPr>
          <p:cNvPr id="419" name="Google Shape;419;p38"/>
          <p:cNvSpPr txBox="1">
            <a:spLocks noGrp="1"/>
          </p:cNvSpPr>
          <p:nvPr>
            <p:ph type="body" idx="1"/>
          </p:nvPr>
        </p:nvSpPr>
        <p:spPr>
          <a:xfrm>
            <a:off x="1188175" y="1506350"/>
            <a:ext cx="6426300" cy="284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10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420" name="Google Shape;420;p38"/>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421" name="Google Shape;421;p38"/>
          <p:cNvSpPr/>
          <p:nvPr/>
        </p:nvSpPr>
        <p:spPr>
          <a:xfrm rot="487996">
            <a:off x="7585847" y="3752116"/>
            <a:ext cx="990929" cy="876180"/>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9"/>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Presentation design</a:t>
            </a:r>
            <a:endParaRPr/>
          </a:p>
        </p:txBody>
      </p:sp>
      <p:sp>
        <p:nvSpPr>
          <p:cNvPr id="427" name="Google Shape;427;p39"/>
          <p:cNvSpPr txBox="1">
            <a:spLocks noGrp="1"/>
          </p:cNvSpPr>
          <p:nvPr>
            <p:ph type="body" idx="1"/>
          </p:nvPr>
        </p:nvSpPr>
        <p:spPr>
          <a:xfrm>
            <a:off x="1188175" y="1506350"/>
            <a:ext cx="6426300" cy="2160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This presentation uses the following typographies:</a:t>
            </a:r>
            <a:endParaRPr sz="1800"/>
          </a:p>
          <a:p>
            <a:pPr marL="457200" lvl="0" indent="-342900" algn="l" rtl="0">
              <a:lnSpc>
                <a:spcPct val="115000"/>
              </a:lnSpc>
              <a:spcBef>
                <a:spcPts val="1000"/>
              </a:spcBef>
              <a:spcAft>
                <a:spcPts val="0"/>
              </a:spcAft>
              <a:buSzPts val="1800"/>
              <a:buChar char="✗"/>
            </a:pPr>
            <a:r>
              <a:rPr lang="en" sz="1800"/>
              <a:t>Titles: Amatic SC</a:t>
            </a:r>
            <a:endParaRPr sz="1800"/>
          </a:p>
          <a:p>
            <a:pPr marL="457200" lvl="0" indent="-342900" algn="l" rtl="0">
              <a:lnSpc>
                <a:spcPct val="115000"/>
              </a:lnSpc>
              <a:spcBef>
                <a:spcPts val="0"/>
              </a:spcBef>
              <a:spcAft>
                <a:spcPts val="0"/>
              </a:spcAft>
              <a:buSzPts val="1800"/>
              <a:buChar char="✗"/>
            </a:pPr>
            <a:r>
              <a:rPr lang="en" sz="1800"/>
              <a:t>Body copy: Nunito</a:t>
            </a:r>
            <a:endParaRPr sz="1800"/>
          </a:p>
          <a:p>
            <a:pPr marL="0" lvl="0" indent="0" algn="l" rtl="0">
              <a:lnSpc>
                <a:spcPct val="115000"/>
              </a:lnSpc>
              <a:spcBef>
                <a:spcPts val="1000"/>
              </a:spcBef>
              <a:spcAft>
                <a:spcPts val="1000"/>
              </a:spcAft>
              <a:buNone/>
            </a:pPr>
            <a:r>
              <a:rPr lang="en" sz="1800"/>
              <a:t>Download for free at:</a:t>
            </a:r>
            <a:br>
              <a:rPr lang="en" sz="1800"/>
            </a:br>
            <a:r>
              <a:rPr lang="en" sz="1800" u="sng">
                <a:solidFill>
                  <a:schemeClr val="hlink"/>
                </a:solidFill>
                <a:hlinkClick r:id="rId3"/>
              </a:rPr>
              <a:t>https://www.fontsquirrel.com/fonts/amatic</a:t>
            </a:r>
            <a:br>
              <a:rPr lang="en" sz="1800"/>
            </a:br>
            <a:r>
              <a:rPr lang="en" sz="1800" u="sng">
                <a:solidFill>
                  <a:schemeClr val="hlink"/>
                </a:solidFill>
                <a:hlinkClick r:id="rId4"/>
              </a:rPr>
              <a:t>https://www.fontsquirrel.com/fonts/nunito</a:t>
            </a:r>
            <a:br>
              <a:rPr lang="en" sz="1800"/>
            </a:br>
            <a:endParaRPr sz="1800" b="1">
              <a:solidFill>
                <a:srgbClr val="3D85C6"/>
              </a:solidFill>
            </a:endParaRPr>
          </a:p>
        </p:txBody>
      </p:sp>
      <p:sp>
        <p:nvSpPr>
          <p:cNvPr id="428" name="Google Shape;428;p39"/>
          <p:cNvSpPr txBox="1"/>
          <p:nvPr/>
        </p:nvSpPr>
        <p:spPr>
          <a:xfrm>
            <a:off x="1188175" y="3799775"/>
            <a:ext cx="61215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dk2"/>
                </a:solidFill>
                <a:latin typeface="Nunito"/>
                <a:ea typeface="Nunito"/>
                <a:cs typeface="Nunito"/>
                <a:sym typeface="Nunito"/>
              </a:rPr>
              <a:t>You don’t need to keep this slide in your presentation. It’s only here to serve you as a design guide if you need to create new slides or download the fonts to edit the presentation in PowerPoint®</a:t>
            </a:r>
            <a:endParaRPr sz="1200">
              <a:solidFill>
                <a:schemeClr val="dk2"/>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200">
              <a:solidFill>
                <a:schemeClr val="dk2"/>
              </a:solidFill>
              <a:latin typeface="Nunito"/>
              <a:ea typeface="Nunito"/>
              <a:cs typeface="Nunito"/>
              <a:sym typeface="Nunito"/>
            </a:endParaRPr>
          </a:p>
          <a:p>
            <a:pPr marL="0" lvl="0" indent="0" algn="l" rtl="0">
              <a:spcBef>
                <a:spcPts val="0"/>
              </a:spcBef>
              <a:spcAft>
                <a:spcPts val="0"/>
              </a:spcAft>
              <a:buNone/>
            </a:pPr>
            <a:endParaRPr sz="1200">
              <a:solidFill>
                <a:schemeClr val="dk2"/>
              </a:solidFill>
              <a:latin typeface="Nunito"/>
              <a:ea typeface="Nunito"/>
              <a:cs typeface="Nunito"/>
              <a:sym typeface="Nunito"/>
            </a:endParaRPr>
          </a:p>
        </p:txBody>
      </p:sp>
      <p:sp>
        <p:nvSpPr>
          <p:cNvPr id="429" name="Google Shape;429;p39"/>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430" name="Google Shape;430;p39"/>
          <p:cNvSpPr/>
          <p:nvPr/>
        </p:nvSpPr>
        <p:spPr>
          <a:xfrm>
            <a:off x="7819336" y="3799770"/>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0"/>
          <p:cNvSpPr txBox="1">
            <a:spLocks noGrp="1"/>
          </p:cNvSpPr>
          <p:nvPr>
            <p:ph type="title" idx="4294967295"/>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Extra resources</a:t>
            </a:r>
            <a:endParaRPr/>
          </a:p>
        </p:txBody>
      </p:sp>
      <p:sp>
        <p:nvSpPr>
          <p:cNvPr id="436" name="Google Shape;436;p4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437" name="Google Shape;437;p40"/>
          <p:cNvSpPr/>
          <p:nvPr/>
        </p:nvSpPr>
        <p:spPr>
          <a:xfrm>
            <a:off x="741505" y="1600962"/>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40"/>
          <p:cNvSpPr/>
          <p:nvPr/>
        </p:nvSpPr>
        <p:spPr>
          <a:xfrm>
            <a:off x="2166062" y="1528990"/>
            <a:ext cx="789366" cy="999465"/>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40"/>
          <p:cNvSpPr/>
          <p:nvPr/>
        </p:nvSpPr>
        <p:spPr>
          <a:xfrm>
            <a:off x="7531761" y="1608474"/>
            <a:ext cx="729284" cy="820406"/>
          </a:xfrm>
          <a:custGeom>
            <a:avLst/>
            <a:gdLst/>
            <a:ahLst/>
            <a:cxnLst/>
            <a:rect l="l" t="t" r="r" b="b"/>
            <a:pathLst>
              <a:path w="345632" h="388818" extrusionOk="0">
                <a:moveTo>
                  <a:pt x="183559" y="374102"/>
                </a:moveTo>
                <a:lnTo>
                  <a:pt x="158938" y="372918"/>
                </a:lnTo>
                <a:cubicBezTo>
                  <a:pt x="154882" y="372473"/>
                  <a:pt x="151133" y="375110"/>
                  <a:pt x="150168" y="379079"/>
                </a:cubicBezTo>
                <a:cubicBezTo>
                  <a:pt x="149401" y="382587"/>
                  <a:pt x="151768" y="387410"/>
                  <a:pt x="155803" y="387585"/>
                </a:cubicBezTo>
                <a:lnTo>
                  <a:pt x="180424" y="388769"/>
                </a:lnTo>
                <a:cubicBezTo>
                  <a:pt x="184480" y="389214"/>
                  <a:pt x="188229" y="386577"/>
                  <a:pt x="189194" y="382609"/>
                </a:cubicBezTo>
                <a:cubicBezTo>
                  <a:pt x="189961" y="379101"/>
                  <a:pt x="187593" y="374299"/>
                  <a:pt x="183559" y="374102"/>
                </a:cubicBezTo>
                <a:close/>
                <a:moveTo>
                  <a:pt x="52626" y="236810"/>
                </a:moveTo>
                <a:cubicBezTo>
                  <a:pt x="32806" y="224679"/>
                  <a:pt x="18928" y="204868"/>
                  <a:pt x="14280" y="182108"/>
                </a:cubicBezTo>
                <a:cubicBezTo>
                  <a:pt x="12241" y="172725"/>
                  <a:pt x="-1747" y="178359"/>
                  <a:pt x="182" y="187283"/>
                </a:cubicBezTo>
                <a:cubicBezTo>
                  <a:pt x="5970" y="213759"/>
                  <a:pt x="22523" y="236626"/>
                  <a:pt x="45873" y="250403"/>
                </a:cubicBezTo>
                <a:cubicBezTo>
                  <a:pt x="53722" y="255139"/>
                  <a:pt x="60672" y="241677"/>
                  <a:pt x="52626" y="236810"/>
                </a:cubicBezTo>
                <a:close/>
                <a:moveTo>
                  <a:pt x="173868" y="342969"/>
                </a:moveTo>
                <a:cubicBezTo>
                  <a:pt x="195201" y="344657"/>
                  <a:pt x="216687" y="344854"/>
                  <a:pt x="236880" y="336830"/>
                </a:cubicBezTo>
                <a:cubicBezTo>
                  <a:pt x="245649" y="333366"/>
                  <a:pt x="241703" y="319290"/>
                  <a:pt x="232495" y="322886"/>
                </a:cubicBezTo>
                <a:cubicBezTo>
                  <a:pt x="197284" y="336523"/>
                  <a:pt x="143415" y="324969"/>
                  <a:pt x="107174" y="316309"/>
                </a:cubicBezTo>
                <a:cubicBezTo>
                  <a:pt x="98273" y="314116"/>
                  <a:pt x="94743" y="328586"/>
                  <a:pt x="104039" y="330998"/>
                </a:cubicBezTo>
                <a:cubicBezTo>
                  <a:pt x="126928" y="337014"/>
                  <a:pt x="150278" y="341020"/>
                  <a:pt x="173868" y="342969"/>
                </a:cubicBezTo>
                <a:close/>
                <a:moveTo>
                  <a:pt x="231881" y="348231"/>
                </a:moveTo>
                <a:cubicBezTo>
                  <a:pt x="217213" y="360136"/>
                  <a:pt x="192877" y="355291"/>
                  <a:pt x="175403" y="353975"/>
                </a:cubicBezTo>
                <a:cubicBezTo>
                  <a:pt x="154750" y="352418"/>
                  <a:pt x="134207" y="349590"/>
                  <a:pt x="114584" y="342618"/>
                </a:cubicBezTo>
                <a:cubicBezTo>
                  <a:pt x="105968" y="339593"/>
                  <a:pt x="98909" y="353076"/>
                  <a:pt x="107832" y="356211"/>
                </a:cubicBezTo>
                <a:cubicBezTo>
                  <a:pt x="131269" y="364433"/>
                  <a:pt x="155561" y="367678"/>
                  <a:pt x="180183" y="369191"/>
                </a:cubicBezTo>
                <a:cubicBezTo>
                  <a:pt x="199915" y="370418"/>
                  <a:pt x="223067" y="373795"/>
                  <a:pt x="239598" y="360421"/>
                </a:cubicBezTo>
                <a:cubicBezTo>
                  <a:pt x="247053" y="354392"/>
                  <a:pt x="239532" y="342048"/>
                  <a:pt x="231881" y="348231"/>
                </a:cubicBezTo>
                <a:close/>
                <a:moveTo>
                  <a:pt x="329357" y="29207"/>
                </a:moveTo>
                <a:cubicBezTo>
                  <a:pt x="323460" y="21884"/>
                  <a:pt x="311072" y="30610"/>
                  <a:pt x="316838" y="37779"/>
                </a:cubicBezTo>
                <a:cubicBezTo>
                  <a:pt x="325455" y="48160"/>
                  <a:pt x="330388" y="61092"/>
                  <a:pt x="330892" y="74569"/>
                </a:cubicBezTo>
                <a:cubicBezTo>
                  <a:pt x="331287" y="84325"/>
                  <a:pt x="345998" y="82374"/>
                  <a:pt x="345626" y="73100"/>
                </a:cubicBezTo>
                <a:cubicBezTo>
                  <a:pt x="345077" y="57097"/>
                  <a:pt x="339377" y="41699"/>
                  <a:pt x="329357" y="29207"/>
                </a:cubicBezTo>
                <a:close/>
                <a:moveTo>
                  <a:pt x="238370" y="222"/>
                </a:moveTo>
                <a:cubicBezTo>
                  <a:pt x="229404" y="-1970"/>
                  <a:pt x="225830" y="12719"/>
                  <a:pt x="235213" y="14890"/>
                </a:cubicBezTo>
                <a:cubicBezTo>
                  <a:pt x="289564" y="27475"/>
                  <a:pt x="309757" y="85531"/>
                  <a:pt x="312870" y="135190"/>
                </a:cubicBezTo>
                <a:cubicBezTo>
                  <a:pt x="313462" y="144924"/>
                  <a:pt x="328217" y="142995"/>
                  <a:pt x="327604" y="133721"/>
                </a:cubicBezTo>
                <a:cubicBezTo>
                  <a:pt x="324139" y="76893"/>
                  <a:pt x="299584" y="14386"/>
                  <a:pt x="238370" y="222"/>
                </a:cubicBezTo>
                <a:close/>
                <a:moveTo>
                  <a:pt x="168212" y="16688"/>
                </a:moveTo>
                <a:cubicBezTo>
                  <a:pt x="107218" y="18507"/>
                  <a:pt x="43417" y="57577"/>
                  <a:pt x="32433" y="121465"/>
                </a:cubicBezTo>
                <a:cubicBezTo>
                  <a:pt x="26952" y="150686"/>
                  <a:pt x="35020" y="180815"/>
                  <a:pt x="54358" y="203397"/>
                </a:cubicBezTo>
                <a:cubicBezTo>
                  <a:pt x="65561" y="216552"/>
                  <a:pt x="78475" y="227975"/>
                  <a:pt x="86653" y="243431"/>
                </a:cubicBezTo>
                <a:cubicBezTo>
                  <a:pt x="95006" y="259548"/>
                  <a:pt x="98711" y="277662"/>
                  <a:pt x="97396" y="295765"/>
                </a:cubicBezTo>
                <a:cubicBezTo>
                  <a:pt x="93011" y="299054"/>
                  <a:pt x="92704" y="307758"/>
                  <a:pt x="99763" y="309402"/>
                </a:cubicBezTo>
                <a:cubicBezTo>
                  <a:pt x="127432" y="315984"/>
                  <a:pt x="155693" y="319832"/>
                  <a:pt x="184107" y="320891"/>
                </a:cubicBezTo>
                <a:cubicBezTo>
                  <a:pt x="206536" y="321680"/>
                  <a:pt x="232341" y="323697"/>
                  <a:pt x="251942" y="311025"/>
                </a:cubicBezTo>
                <a:cubicBezTo>
                  <a:pt x="259791" y="305960"/>
                  <a:pt x="252797" y="294274"/>
                  <a:pt x="244817" y="298528"/>
                </a:cubicBezTo>
                <a:cubicBezTo>
                  <a:pt x="245123" y="281183"/>
                  <a:pt x="249398" y="264139"/>
                  <a:pt x="257335" y="248715"/>
                </a:cubicBezTo>
                <a:cubicBezTo>
                  <a:pt x="264614" y="234749"/>
                  <a:pt x="275642" y="223634"/>
                  <a:pt x="284325" y="210632"/>
                </a:cubicBezTo>
                <a:cubicBezTo>
                  <a:pt x="302017" y="184126"/>
                  <a:pt x="303574" y="146218"/>
                  <a:pt x="297654" y="115699"/>
                </a:cubicBezTo>
                <a:cubicBezTo>
                  <a:pt x="285815" y="54836"/>
                  <a:pt x="229864" y="11229"/>
                  <a:pt x="168124" y="16688"/>
                </a:cubicBezTo>
                <a:close/>
                <a:moveTo>
                  <a:pt x="188317" y="306552"/>
                </a:moveTo>
                <a:cubicBezTo>
                  <a:pt x="177223" y="305719"/>
                  <a:pt x="167181" y="305193"/>
                  <a:pt x="156351" y="303965"/>
                </a:cubicBezTo>
                <a:cubicBezTo>
                  <a:pt x="153654" y="264918"/>
                  <a:pt x="147713" y="226161"/>
                  <a:pt x="138614" y="188094"/>
                </a:cubicBezTo>
                <a:cubicBezTo>
                  <a:pt x="146068" y="188815"/>
                  <a:pt x="153522" y="186590"/>
                  <a:pt x="159376" y="181889"/>
                </a:cubicBezTo>
                <a:cubicBezTo>
                  <a:pt x="169352" y="189914"/>
                  <a:pt x="182375" y="192040"/>
                  <a:pt x="195442" y="191251"/>
                </a:cubicBezTo>
                <a:cubicBezTo>
                  <a:pt x="190509" y="229485"/>
                  <a:pt x="188097" y="268002"/>
                  <a:pt x="188229" y="306552"/>
                </a:cubicBezTo>
                <a:close/>
                <a:moveTo>
                  <a:pt x="160801" y="151633"/>
                </a:moveTo>
                <a:cubicBezTo>
                  <a:pt x="161898" y="152905"/>
                  <a:pt x="161656" y="154988"/>
                  <a:pt x="160670" y="157334"/>
                </a:cubicBezTo>
                <a:cubicBezTo>
                  <a:pt x="159004" y="154637"/>
                  <a:pt x="159047" y="152730"/>
                  <a:pt x="160714" y="151633"/>
                </a:cubicBezTo>
                <a:close/>
                <a:moveTo>
                  <a:pt x="280224" y="187261"/>
                </a:moveTo>
                <a:cubicBezTo>
                  <a:pt x="275270" y="202060"/>
                  <a:pt x="264088" y="213088"/>
                  <a:pt x="255077" y="225453"/>
                </a:cubicBezTo>
                <a:cubicBezTo>
                  <a:pt x="238195" y="248397"/>
                  <a:pt x="229404" y="276296"/>
                  <a:pt x="230083" y="304776"/>
                </a:cubicBezTo>
                <a:cubicBezTo>
                  <a:pt x="221160" y="306802"/>
                  <a:pt x="212039" y="307651"/>
                  <a:pt x="202897" y="307298"/>
                </a:cubicBezTo>
                <a:cubicBezTo>
                  <a:pt x="202699" y="267842"/>
                  <a:pt x="205155" y="228420"/>
                  <a:pt x="210285" y="189300"/>
                </a:cubicBezTo>
                <a:cubicBezTo>
                  <a:pt x="211754" y="188993"/>
                  <a:pt x="213201" y="188686"/>
                  <a:pt x="214670" y="188335"/>
                </a:cubicBezTo>
                <a:cubicBezTo>
                  <a:pt x="223835" y="186143"/>
                  <a:pt x="219822" y="172155"/>
                  <a:pt x="210285" y="174413"/>
                </a:cubicBezTo>
                <a:cubicBezTo>
                  <a:pt x="196845" y="177680"/>
                  <a:pt x="180643" y="179499"/>
                  <a:pt x="169089" y="170247"/>
                </a:cubicBezTo>
                <a:cubicBezTo>
                  <a:pt x="176916" y="157926"/>
                  <a:pt x="181366" y="141745"/>
                  <a:pt x="168453" y="135738"/>
                </a:cubicBezTo>
                <a:cubicBezTo>
                  <a:pt x="160253" y="131989"/>
                  <a:pt x="151176" y="137032"/>
                  <a:pt x="147603" y="144705"/>
                </a:cubicBezTo>
                <a:cubicBezTo>
                  <a:pt x="143766" y="152993"/>
                  <a:pt x="145410" y="163144"/>
                  <a:pt x="149795" y="171015"/>
                </a:cubicBezTo>
                <a:cubicBezTo>
                  <a:pt x="142166" y="176671"/>
                  <a:pt x="130195" y="172878"/>
                  <a:pt x="127651" y="163736"/>
                </a:cubicBezTo>
                <a:cubicBezTo>
                  <a:pt x="125108" y="154593"/>
                  <a:pt x="111011" y="160074"/>
                  <a:pt x="113554" y="168910"/>
                </a:cubicBezTo>
                <a:cubicBezTo>
                  <a:pt x="115001" y="173858"/>
                  <a:pt x="117873" y="178265"/>
                  <a:pt x="121842" y="181560"/>
                </a:cubicBezTo>
                <a:cubicBezTo>
                  <a:pt x="130831" y="221310"/>
                  <a:pt x="138504" y="261410"/>
                  <a:pt x="141223" y="302145"/>
                </a:cubicBezTo>
                <a:cubicBezTo>
                  <a:pt x="131313" y="300683"/>
                  <a:pt x="121469" y="298916"/>
                  <a:pt x="111669" y="296840"/>
                </a:cubicBezTo>
                <a:cubicBezTo>
                  <a:pt x="114540" y="266343"/>
                  <a:pt x="103995" y="237008"/>
                  <a:pt x="84131" y="213965"/>
                </a:cubicBezTo>
                <a:cubicBezTo>
                  <a:pt x="74243" y="202542"/>
                  <a:pt x="62799" y="192347"/>
                  <a:pt x="55234" y="179105"/>
                </a:cubicBezTo>
                <a:cubicBezTo>
                  <a:pt x="48328" y="166566"/>
                  <a:pt x="44908" y="152412"/>
                  <a:pt x="45325" y="138106"/>
                </a:cubicBezTo>
                <a:cubicBezTo>
                  <a:pt x="46312" y="74897"/>
                  <a:pt x="104696" y="37845"/>
                  <a:pt x="161876" y="31355"/>
                </a:cubicBezTo>
                <a:cubicBezTo>
                  <a:pt x="250824" y="23024"/>
                  <a:pt x="304276" y="105965"/>
                  <a:pt x="280137" y="187261"/>
                </a:cubicBezTo>
                <a:close/>
                <a:moveTo>
                  <a:pt x="153808" y="53521"/>
                </a:moveTo>
                <a:cubicBezTo>
                  <a:pt x="144512" y="53521"/>
                  <a:pt x="144687" y="68320"/>
                  <a:pt x="154400" y="68320"/>
                </a:cubicBezTo>
                <a:cubicBezTo>
                  <a:pt x="163608" y="68364"/>
                  <a:pt x="163432" y="53565"/>
                  <a:pt x="153720" y="53565"/>
                </a:cubicBezTo>
                <a:close/>
                <a:moveTo>
                  <a:pt x="126095" y="62642"/>
                </a:moveTo>
                <a:cubicBezTo>
                  <a:pt x="99632" y="72111"/>
                  <a:pt x="79549" y="94062"/>
                  <a:pt x="72489" y="121268"/>
                </a:cubicBezTo>
                <a:cubicBezTo>
                  <a:pt x="69946" y="130783"/>
                  <a:pt x="84482" y="132691"/>
                  <a:pt x="86894" y="123614"/>
                </a:cubicBezTo>
                <a:cubicBezTo>
                  <a:pt x="92704" y="101744"/>
                  <a:pt x="108950" y="84158"/>
                  <a:pt x="130283" y="76629"/>
                </a:cubicBezTo>
                <a:cubicBezTo>
                  <a:pt x="139206" y="73428"/>
                  <a:pt x="135281" y="59353"/>
                  <a:pt x="126007" y="626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40"/>
          <p:cNvSpPr/>
          <p:nvPr/>
        </p:nvSpPr>
        <p:spPr>
          <a:xfrm>
            <a:off x="3436016" y="1446049"/>
            <a:ext cx="707521" cy="1145255"/>
          </a:xfrm>
          <a:custGeom>
            <a:avLst/>
            <a:gdLst/>
            <a:ahLst/>
            <a:cxnLst/>
            <a:rect l="l" t="t" r="r" b="b"/>
            <a:pathLst>
              <a:path w="335318" h="542775" extrusionOk="0">
                <a:moveTo>
                  <a:pt x="198455" y="462598"/>
                </a:moveTo>
                <a:cubicBezTo>
                  <a:pt x="175566" y="459603"/>
                  <a:pt x="152479" y="458139"/>
                  <a:pt x="129393" y="458213"/>
                </a:cubicBezTo>
                <a:cubicBezTo>
                  <a:pt x="120097" y="458213"/>
                  <a:pt x="120294" y="473012"/>
                  <a:pt x="130007" y="473012"/>
                </a:cubicBezTo>
                <a:cubicBezTo>
                  <a:pt x="151843" y="473003"/>
                  <a:pt x="173658" y="474468"/>
                  <a:pt x="195298" y="477397"/>
                </a:cubicBezTo>
                <a:cubicBezTo>
                  <a:pt x="204396" y="478493"/>
                  <a:pt x="208014" y="463870"/>
                  <a:pt x="198455" y="462598"/>
                </a:cubicBezTo>
                <a:close/>
                <a:moveTo>
                  <a:pt x="138667" y="86153"/>
                </a:moveTo>
                <a:cubicBezTo>
                  <a:pt x="147963" y="86153"/>
                  <a:pt x="147787" y="71354"/>
                  <a:pt x="138075" y="71354"/>
                </a:cubicBezTo>
                <a:cubicBezTo>
                  <a:pt x="128844" y="71267"/>
                  <a:pt x="128954" y="86153"/>
                  <a:pt x="138667" y="86153"/>
                </a:cubicBezTo>
                <a:close/>
                <a:moveTo>
                  <a:pt x="94335" y="528021"/>
                </a:moveTo>
                <a:cubicBezTo>
                  <a:pt x="74866" y="526552"/>
                  <a:pt x="54038" y="524294"/>
                  <a:pt x="37638" y="512674"/>
                </a:cubicBezTo>
                <a:cubicBezTo>
                  <a:pt x="20098" y="500221"/>
                  <a:pt x="16723" y="481146"/>
                  <a:pt x="14771" y="460976"/>
                </a:cubicBezTo>
                <a:cubicBezTo>
                  <a:pt x="13850" y="451263"/>
                  <a:pt x="-839" y="453171"/>
                  <a:pt x="38" y="462445"/>
                </a:cubicBezTo>
                <a:cubicBezTo>
                  <a:pt x="3107" y="520632"/>
                  <a:pt x="37112" y="539422"/>
                  <a:pt x="91200" y="542754"/>
                </a:cubicBezTo>
                <a:cubicBezTo>
                  <a:pt x="100343" y="543412"/>
                  <a:pt x="103938" y="528766"/>
                  <a:pt x="94335" y="528021"/>
                </a:cubicBezTo>
                <a:close/>
                <a:moveTo>
                  <a:pt x="158377" y="85145"/>
                </a:moveTo>
                <a:cubicBezTo>
                  <a:pt x="163990" y="85954"/>
                  <a:pt x="169668" y="86311"/>
                  <a:pt x="175346" y="86219"/>
                </a:cubicBezTo>
                <a:cubicBezTo>
                  <a:pt x="184664" y="85211"/>
                  <a:pt x="184884" y="71223"/>
                  <a:pt x="174732" y="71442"/>
                </a:cubicBezTo>
                <a:cubicBezTo>
                  <a:pt x="170326" y="71457"/>
                  <a:pt x="165941" y="71133"/>
                  <a:pt x="161578" y="70477"/>
                </a:cubicBezTo>
                <a:cubicBezTo>
                  <a:pt x="152435" y="69074"/>
                  <a:pt x="148818" y="83720"/>
                  <a:pt x="158377" y="85101"/>
                </a:cubicBezTo>
                <a:close/>
                <a:moveTo>
                  <a:pt x="111765" y="143026"/>
                </a:moveTo>
                <a:cubicBezTo>
                  <a:pt x="100978" y="154089"/>
                  <a:pt x="93107" y="167647"/>
                  <a:pt x="88854" y="182490"/>
                </a:cubicBezTo>
                <a:cubicBezTo>
                  <a:pt x="86070" y="191918"/>
                  <a:pt x="100627" y="193803"/>
                  <a:pt x="103259" y="184836"/>
                </a:cubicBezTo>
                <a:cubicBezTo>
                  <a:pt x="106920" y="172574"/>
                  <a:pt x="113563" y="161416"/>
                  <a:pt x="122618" y="152366"/>
                </a:cubicBezTo>
                <a:cubicBezTo>
                  <a:pt x="129436" y="145438"/>
                  <a:pt x="118562" y="136054"/>
                  <a:pt x="111765" y="142982"/>
                </a:cubicBezTo>
                <a:close/>
                <a:moveTo>
                  <a:pt x="122727" y="167011"/>
                </a:moveTo>
                <a:cubicBezTo>
                  <a:pt x="118036" y="175382"/>
                  <a:pt x="114396" y="184299"/>
                  <a:pt x="111897" y="193562"/>
                </a:cubicBezTo>
                <a:cubicBezTo>
                  <a:pt x="109288" y="203055"/>
                  <a:pt x="123802" y="204941"/>
                  <a:pt x="126301" y="195908"/>
                </a:cubicBezTo>
                <a:cubicBezTo>
                  <a:pt x="128516" y="187927"/>
                  <a:pt x="131739" y="180254"/>
                  <a:pt x="135838" y="173062"/>
                </a:cubicBezTo>
                <a:cubicBezTo>
                  <a:pt x="140596" y="164446"/>
                  <a:pt x="127354" y="158658"/>
                  <a:pt x="122640" y="166967"/>
                </a:cubicBezTo>
                <a:close/>
                <a:moveTo>
                  <a:pt x="287929" y="26584"/>
                </a:moveTo>
                <a:cubicBezTo>
                  <a:pt x="267211" y="9308"/>
                  <a:pt x="235661" y="10558"/>
                  <a:pt x="210272" y="7817"/>
                </a:cubicBezTo>
                <a:cubicBezTo>
                  <a:pt x="201174" y="6830"/>
                  <a:pt x="197534" y="21454"/>
                  <a:pt x="207115" y="22485"/>
                </a:cubicBezTo>
                <a:cubicBezTo>
                  <a:pt x="270696" y="25686"/>
                  <a:pt x="294199" y="30969"/>
                  <a:pt x="302969" y="99681"/>
                </a:cubicBezTo>
                <a:cubicBezTo>
                  <a:pt x="304395" y="109284"/>
                  <a:pt x="319062" y="107420"/>
                  <a:pt x="317702" y="98234"/>
                </a:cubicBezTo>
                <a:cubicBezTo>
                  <a:pt x="313756" y="72495"/>
                  <a:pt x="308954" y="44146"/>
                  <a:pt x="287841" y="26541"/>
                </a:cubicBezTo>
                <a:close/>
                <a:moveTo>
                  <a:pt x="309152" y="1284"/>
                </a:moveTo>
                <a:cubicBezTo>
                  <a:pt x="301500" y="-3825"/>
                  <a:pt x="291459" y="7620"/>
                  <a:pt x="299154" y="12772"/>
                </a:cubicBezTo>
                <a:cubicBezTo>
                  <a:pt x="314063" y="22726"/>
                  <a:pt x="322745" y="39367"/>
                  <a:pt x="320400" y="57432"/>
                </a:cubicBezTo>
                <a:cubicBezTo>
                  <a:pt x="319128" y="67123"/>
                  <a:pt x="333554" y="69140"/>
                  <a:pt x="334804" y="59756"/>
                </a:cubicBezTo>
                <a:cubicBezTo>
                  <a:pt x="337676" y="36867"/>
                  <a:pt x="328468" y="14263"/>
                  <a:pt x="309064" y="1240"/>
                </a:cubicBezTo>
                <a:close/>
                <a:moveTo>
                  <a:pt x="280124" y="211145"/>
                </a:moveTo>
                <a:cubicBezTo>
                  <a:pt x="280124" y="205642"/>
                  <a:pt x="279948" y="200183"/>
                  <a:pt x="279839" y="194746"/>
                </a:cubicBezTo>
                <a:cubicBezTo>
                  <a:pt x="282382" y="193985"/>
                  <a:pt x="284136" y="191690"/>
                  <a:pt x="284224" y="189045"/>
                </a:cubicBezTo>
                <a:lnTo>
                  <a:pt x="288609" y="138751"/>
                </a:lnTo>
                <a:cubicBezTo>
                  <a:pt x="289025" y="134519"/>
                  <a:pt x="285912" y="130761"/>
                  <a:pt x="281680" y="130356"/>
                </a:cubicBezTo>
                <a:cubicBezTo>
                  <a:pt x="280716" y="130261"/>
                  <a:pt x="279751" y="130351"/>
                  <a:pt x="278830" y="130617"/>
                </a:cubicBezTo>
                <a:cubicBezTo>
                  <a:pt x="278830" y="125881"/>
                  <a:pt x="278764" y="121327"/>
                  <a:pt x="278633" y="116957"/>
                </a:cubicBezTo>
                <a:cubicBezTo>
                  <a:pt x="272692" y="22901"/>
                  <a:pt x="251798" y="47172"/>
                  <a:pt x="174118" y="40967"/>
                </a:cubicBezTo>
                <a:cubicBezTo>
                  <a:pt x="133405" y="44672"/>
                  <a:pt x="34152" y="22331"/>
                  <a:pt x="29176" y="81418"/>
                </a:cubicBezTo>
                <a:cubicBezTo>
                  <a:pt x="17490" y="212066"/>
                  <a:pt x="35753" y="344512"/>
                  <a:pt x="36805" y="475555"/>
                </a:cubicBezTo>
                <a:cubicBezTo>
                  <a:pt x="37003" y="509166"/>
                  <a:pt x="80413" y="511424"/>
                  <a:pt x="105977" y="511336"/>
                </a:cubicBezTo>
                <a:lnTo>
                  <a:pt x="211215" y="513025"/>
                </a:lnTo>
                <a:cubicBezTo>
                  <a:pt x="290889" y="523855"/>
                  <a:pt x="285583" y="477529"/>
                  <a:pt x="283917" y="405419"/>
                </a:cubicBezTo>
                <a:cubicBezTo>
                  <a:pt x="283785" y="404608"/>
                  <a:pt x="282580" y="345718"/>
                  <a:pt x="281330" y="277270"/>
                </a:cubicBezTo>
                <a:cubicBezTo>
                  <a:pt x="285627" y="277035"/>
                  <a:pt x="289113" y="273720"/>
                  <a:pt x="289573" y="269443"/>
                </a:cubicBezTo>
                <a:cubicBezTo>
                  <a:pt x="290736" y="252087"/>
                  <a:pt x="290626" y="234668"/>
                  <a:pt x="289244" y="217328"/>
                </a:cubicBezTo>
                <a:cubicBezTo>
                  <a:pt x="289069" y="213531"/>
                  <a:pt x="285846" y="210597"/>
                  <a:pt x="282053" y="210777"/>
                </a:cubicBezTo>
                <a:cubicBezTo>
                  <a:pt x="281396" y="210808"/>
                  <a:pt x="280738" y="210933"/>
                  <a:pt x="280124" y="211145"/>
                </a:cubicBezTo>
                <a:close/>
                <a:moveTo>
                  <a:pt x="262343" y="485926"/>
                </a:moveTo>
                <a:cubicBezTo>
                  <a:pt x="249561" y="505373"/>
                  <a:pt x="221563" y="498423"/>
                  <a:pt x="201985" y="498094"/>
                </a:cubicBezTo>
                <a:lnTo>
                  <a:pt x="122574" y="496822"/>
                </a:lnTo>
                <a:cubicBezTo>
                  <a:pt x="100891" y="496450"/>
                  <a:pt x="59782" y="502523"/>
                  <a:pt x="50486" y="476147"/>
                </a:cubicBezTo>
                <a:cubicBezTo>
                  <a:pt x="47351" y="346113"/>
                  <a:pt x="32552" y="214478"/>
                  <a:pt x="41234" y="84421"/>
                </a:cubicBezTo>
                <a:cubicBezTo>
                  <a:pt x="43602" y="54889"/>
                  <a:pt x="77410" y="55920"/>
                  <a:pt x="97229" y="55920"/>
                </a:cubicBezTo>
                <a:cubicBezTo>
                  <a:pt x="145463" y="55064"/>
                  <a:pt x="194202" y="54494"/>
                  <a:pt x="242348" y="58945"/>
                </a:cubicBezTo>
                <a:cubicBezTo>
                  <a:pt x="254319" y="60436"/>
                  <a:pt x="258572" y="66794"/>
                  <a:pt x="260480" y="79642"/>
                </a:cubicBezTo>
                <a:cubicBezTo>
                  <a:pt x="271968" y="193540"/>
                  <a:pt x="272976" y="469724"/>
                  <a:pt x="262343" y="485926"/>
                </a:cubicBezTo>
                <a:close/>
                <a:moveTo>
                  <a:pt x="238993" y="117593"/>
                </a:moveTo>
                <a:cubicBezTo>
                  <a:pt x="242808" y="113493"/>
                  <a:pt x="241010" y="104746"/>
                  <a:pt x="233512" y="104855"/>
                </a:cubicBezTo>
                <a:lnTo>
                  <a:pt x="72301" y="107245"/>
                </a:lnTo>
                <a:cubicBezTo>
                  <a:pt x="70218" y="107216"/>
                  <a:pt x="68267" y="108166"/>
                  <a:pt x="66995" y="109810"/>
                </a:cubicBezTo>
                <a:cubicBezTo>
                  <a:pt x="64321" y="111073"/>
                  <a:pt x="62545" y="113682"/>
                  <a:pt x="62347" y="116629"/>
                </a:cubicBezTo>
                <a:cubicBezTo>
                  <a:pt x="57173" y="221143"/>
                  <a:pt x="55047" y="329099"/>
                  <a:pt x="72630" y="431816"/>
                </a:cubicBezTo>
                <a:cubicBezTo>
                  <a:pt x="73858" y="434276"/>
                  <a:pt x="76467" y="435736"/>
                  <a:pt x="79208" y="435499"/>
                </a:cubicBezTo>
                <a:cubicBezTo>
                  <a:pt x="135093" y="433833"/>
                  <a:pt x="190409" y="445475"/>
                  <a:pt x="246338" y="442822"/>
                </a:cubicBezTo>
                <a:cubicBezTo>
                  <a:pt x="253442" y="442493"/>
                  <a:pt x="254998" y="433723"/>
                  <a:pt x="250964" y="429843"/>
                </a:cubicBezTo>
                <a:cubicBezTo>
                  <a:pt x="247018" y="325745"/>
                  <a:pt x="243028" y="221647"/>
                  <a:pt x="238993" y="117549"/>
                </a:cubicBezTo>
                <a:close/>
                <a:moveTo>
                  <a:pt x="84425" y="420613"/>
                </a:moveTo>
                <a:cubicBezTo>
                  <a:pt x="73156" y="321483"/>
                  <a:pt x="70569" y="221560"/>
                  <a:pt x="76664" y="121978"/>
                </a:cubicBezTo>
                <a:lnTo>
                  <a:pt x="224282" y="119786"/>
                </a:lnTo>
                <a:cubicBezTo>
                  <a:pt x="228207" y="222640"/>
                  <a:pt x="232131" y="325489"/>
                  <a:pt x="236077" y="428330"/>
                </a:cubicBezTo>
                <a:cubicBezTo>
                  <a:pt x="185410" y="429317"/>
                  <a:pt x="135115" y="419867"/>
                  <a:pt x="84425" y="4205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40"/>
          <p:cNvSpPr/>
          <p:nvPr/>
        </p:nvSpPr>
        <p:spPr>
          <a:xfrm>
            <a:off x="4627311" y="1528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40"/>
          <p:cNvSpPr/>
          <p:nvPr/>
        </p:nvSpPr>
        <p:spPr>
          <a:xfrm>
            <a:off x="6131386" y="1613495"/>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40"/>
          <p:cNvSpPr/>
          <p:nvPr/>
        </p:nvSpPr>
        <p:spPr>
          <a:xfrm>
            <a:off x="588744" y="2987028"/>
            <a:ext cx="1308033" cy="1164157"/>
          </a:xfrm>
          <a:custGeom>
            <a:avLst/>
            <a:gdLst/>
            <a:ahLst/>
            <a:cxnLst/>
            <a:rect l="l" t="t" r="r" b="b"/>
            <a:pathLst>
              <a:path w="619921" h="551733" extrusionOk="0">
                <a:moveTo>
                  <a:pt x="187343" y="288424"/>
                </a:moveTo>
                <a:lnTo>
                  <a:pt x="139964" y="281474"/>
                </a:lnTo>
                <a:cubicBezTo>
                  <a:pt x="134614" y="280531"/>
                  <a:pt x="130405" y="285420"/>
                  <a:pt x="130142" y="290244"/>
                </a:cubicBezTo>
                <a:cubicBezTo>
                  <a:pt x="129594" y="293833"/>
                  <a:pt x="132049" y="297194"/>
                  <a:pt x="135645" y="297748"/>
                </a:cubicBezTo>
                <a:cubicBezTo>
                  <a:pt x="135820" y="297775"/>
                  <a:pt x="135996" y="297794"/>
                  <a:pt x="136171" y="297808"/>
                </a:cubicBezTo>
                <a:lnTo>
                  <a:pt x="183550" y="304758"/>
                </a:lnTo>
                <a:cubicBezTo>
                  <a:pt x="188878" y="305678"/>
                  <a:pt x="193087" y="300811"/>
                  <a:pt x="193350" y="295988"/>
                </a:cubicBezTo>
                <a:cubicBezTo>
                  <a:pt x="193898" y="292399"/>
                  <a:pt x="191443" y="289038"/>
                  <a:pt x="187847" y="288483"/>
                </a:cubicBezTo>
                <a:cubicBezTo>
                  <a:pt x="187694" y="288457"/>
                  <a:pt x="187518" y="288437"/>
                  <a:pt x="187343" y="288424"/>
                </a:cubicBezTo>
                <a:close/>
                <a:moveTo>
                  <a:pt x="63666" y="221401"/>
                </a:moveTo>
                <a:cubicBezTo>
                  <a:pt x="65135" y="226202"/>
                  <a:pt x="70682" y="228921"/>
                  <a:pt x="75045" y="225172"/>
                </a:cubicBezTo>
                <a:cubicBezTo>
                  <a:pt x="104490" y="202830"/>
                  <a:pt x="138846" y="189062"/>
                  <a:pt x="171777" y="173671"/>
                </a:cubicBezTo>
                <a:lnTo>
                  <a:pt x="274822" y="125546"/>
                </a:lnTo>
                <a:cubicBezTo>
                  <a:pt x="282123" y="122477"/>
                  <a:pt x="282057" y="109827"/>
                  <a:pt x="274055" y="109081"/>
                </a:cubicBezTo>
                <a:cubicBezTo>
                  <a:pt x="272849" y="109112"/>
                  <a:pt x="271665" y="109403"/>
                  <a:pt x="270590" y="109936"/>
                </a:cubicBezTo>
                <a:lnTo>
                  <a:pt x="162174" y="160582"/>
                </a:lnTo>
                <a:cubicBezTo>
                  <a:pt x="129681" y="175776"/>
                  <a:pt x="95655" y="189698"/>
                  <a:pt x="66780" y="211600"/>
                </a:cubicBezTo>
                <a:cubicBezTo>
                  <a:pt x="63623" y="213775"/>
                  <a:pt x="62329" y="217790"/>
                  <a:pt x="63601" y="221401"/>
                </a:cubicBezTo>
                <a:close/>
                <a:moveTo>
                  <a:pt x="50841" y="184940"/>
                </a:moveTo>
                <a:cubicBezTo>
                  <a:pt x="52441" y="184914"/>
                  <a:pt x="53998" y="184451"/>
                  <a:pt x="55357" y="183603"/>
                </a:cubicBezTo>
                <a:cubicBezTo>
                  <a:pt x="81338" y="168255"/>
                  <a:pt x="108217" y="154070"/>
                  <a:pt x="135228" y="141420"/>
                </a:cubicBezTo>
                <a:cubicBezTo>
                  <a:pt x="139328" y="139462"/>
                  <a:pt x="141477" y="134860"/>
                  <a:pt x="140315" y="130458"/>
                </a:cubicBezTo>
                <a:cubicBezTo>
                  <a:pt x="139986" y="127046"/>
                  <a:pt x="136938" y="124553"/>
                  <a:pt x="133540" y="124886"/>
                </a:cubicBezTo>
                <a:cubicBezTo>
                  <a:pt x="132641" y="124974"/>
                  <a:pt x="131786" y="125250"/>
                  <a:pt x="131019" y="125700"/>
                </a:cubicBezTo>
                <a:cubicBezTo>
                  <a:pt x="102144" y="139227"/>
                  <a:pt x="73752" y="154202"/>
                  <a:pt x="46631" y="170229"/>
                </a:cubicBezTo>
                <a:cubicBezTo>
                  <a:pt x="38694" y="175184"/>
                  <a:pt x="43869" y="184830"/>
                  <a:pt x="50775" y="184940"/>
                </a:cubicBezTo>
                <a:close/>
                <a:moveTo>
                  <a:pt x="398433" y="384629"/>
                </a:moveTo>
                <a:cubicBezTo>
                  <a:pt x="375982" y="369852"/>
                  <a:pt x="352654" y="356467"/>
                  <a:pt x="328559" y="344551"/>
                </a:cubicBezTo>
                <a:cubicBezTo>
                  <a:pt x="327506" y="344020"/>
                  <a:pt x="326344" y="343735"/>
                  <a:pt x="325161" y="343718"/>
                </a:cubicBezTo>
                <a:cubicBezTo>
                  <a:pt x="318123" y="343718"/>
                  <a:pt x="312554" y="355316"/>
                  <a:pt x="320995" y="359701"/>
                </a:cubicBezTo>
                <a:cubicBezTo>
                  <a:pt x="343665" y="370808"/>
                  <a:pt x="365634" y="383307"/>
                  <a:pt x="386769" y="397126"/>
                </a:cubicBezTo>
                <a:cubicBezTo>
                  <a:pt x="393960" y="402563"/>
                  <a:pt x="407202" y="390943"/>
                  <a:pt x="398367" y="384629"/>
                </a:cubicBezTo>
                <a:close/>
                <a:moveTo>
                  <a:pt x="422001" y="401050"/>
                </a:moveTo>
                <a:cubicBezTo>
                  <a:pt x="417441" y="400483"/>
                  <a:pt x="413210" y="403442"/>
                  <a:pt x="412157" y="407913"/>
                </a:cubicBezTo>
                <a:cubicBezTo>
                  <a:pt x="411631" y="412298"/>
                  <a:pt x="413254" y="416310"/>
                  <a:pt x="418252" y="417340"/>
                </a:cubicBezTo>
                <a:cubicBezTo>
                  <a:pt x="419612" y="417292"/>
                  <a:pt x="420927" y="417658"/>
                  <a:pt x="422067" y="418393"/>
                </a:cubicBezTo>
                <a:cubicBezTo>
                  <a:pt x="422703" y="418658"/>
                  <a:pt x="423339" y="418974"/>
                  <a:pt x="423931" y="419335"/>
                </a:cubicBezTo>
                <a:cubicBezTo>
                  <a:pt x="427263" y="422778"/>
                  <a:pt x="433644" y="423084"/>
                  <a:pt x="436647" y="419138"/>
                </a:cubicBezTo>
                <a:cubicBezTo>
                  <a:pt x="439322" y="415806"/>
                  <a:pt x="439979" y="410368"/>
                  <a:pt x="436384" y="407518"/>
                </a:cubicBezTo>
                <a:cubicBezTo>
                  <a:pt x="432240" y="404098"/>
                  <a:pt x="427241" y="401862"/>
                  <a:pt x="421936" y="401050"/>
                </a:cubicBezTo>
                <a:close/>
                <a:moveTo>
                  <a:pt x="618643" y="3668"/>
                </a:moveTo>
                <a:cubicBezTo>
                  <a:pt x="616757" y="241"/>
                  <a:pt x="612460" y="-1007"/>
                  <a:pt x="609018" y="879"/>
                </a:cubicBezTo>
                <a:cubicBezTo>
                  <a:pt x="608623" y="1094"/>
                  <a:pt x="608272" y="1344"/>
                  <a:pt x="607922" y="1629"/>
                </a:cubicBezTo>
                <a:cubicBezTo>
                  <a:pt x="605028" y="3668"/>
                  <a:pt x="601783" y="5838"/>
                  <a:pt x="598823" y="7833"/>
                </a:cubicBezTo>
                <a:cubicBezTo>
                  <a:pt x="598275" y="8173"/>
                  <a:pt x="597617" y="8298"/>
                  <a:pt x="596981" y="8184"/>
                </a:cubicBezTo>
                <a:cubicBezTo>
                  <a:pt x="595293" y="8241"/>
                  <a:pt x="593671" y="8849"/>
                  <a:pt x="592377" y="9916"/>
                </a:cubicBezTo>
                <a:cubicBezTo>
                  <a:pt x="586480" y="14411"/>
                  <a:pt x="579464" y="19848"/>
                  <a:pt x="573544" y="24365"/>
                </a:cubicBezTo>
                <a:cubicBezTo>
                  <a:pt x="418340" y="121096"/>
                  <a:pt x="236344" y="164572"/>
                  <a:pt x="80614" y="257466"/>
                </a:cubicBezTo>
                <a:cubicBezTo>
                  <a:pt x="57177" y="271235"/>
                  <a:pt x="32928" y="285464"/>
                  <a:pt x="5588" y="292392"/>
                </a:cubicBezTo>
                <a:cubicBezTo>
                  <a:pt x="2694" y="292914"/>
                  <a:pt x="480" y="295234"/>
                  <a:pt x="85" y="298136"/>
                </a:cubicBezTo>
                <a:cubicBezTo>
                  <a:pt x="-682" y="303530"/>
                  <a:pt x="3856" y="308024"/>
                  <a:pt x="8636" y="309581"/>
                </a:cubicBezTo>
                <a:cubicBezTo>
                  <a:pt x="71362" y="324577"/>
                  <a:pt x="135798" y="336987"/>
                  <a:pt x="199906" y="346392"/>
                </a:cubicBezTo>
                <a:cubicBezTo>
                  <a:pt x="200980" y="346557"/>
                  <a:pt x="201791" y="347491"/>
                  <a:pt x="201769" y="348585"/>
                </a:cubicBezTo>
                <a:lnTo>
                  <a:pt x="201068" y="538561"/>
                </a:lnTo>
                <a:cubicBezTo>
                  <a:pt x="200695" y="541622"/>
                  <a:pt x="202712" y="544463"/>
                  <a:pt x="205716" y="545139"/>
                </a:cubicBezTo>
                <a:cubicBezTo>
                  <a:pt x="206330" y="545288"/>
                  <a:pt x="206856" y="545695"/>
                  <a:pt x="207141" y="546257"/>
                </a:cubicBezTo>
                <a:cubicBezTo>
                  <a:pt x="208544" y="548697"/>
                  <a:pt x="210956" y="550396"/>
                  <a:pt x="213718" y="550905"/>
                </a:cubicBezTo>
                <a:cubicBezTo>
                  <a:pt x="216897" y="552582"/>
                  <a:pt x="220844" y="551646"/>
                  <a:pt x="222926" y="548712"/>
                </a:cubicBezTo>
                <a:cubicBezTo>
                  <a:pt x="260045" y="503835"/>
                  <a:pt x="299465" y="460922"/>
                  <a:pt x="341034" y="420147"/>
                </a:cubicBezTo>
                <a:cubicBezTo>
                  <a:pt x="341757" y="419445"/>
                  <a:pt x="342854" y="419318"/>
                  <a:pt x="343709" y="419840"/>
                </a:cubicBezTo>
                <a:cubicBezTo>
                  <a:pt x="374534" y="438519"/>
                  <a:pt x="397271" y="452726"/>
                  <a:pt x="427570" y="479167"/>
                </a:cubicBezTo>
                <a:cubicBezTo>
                  <a:pt x="443838" y="493024"/>
                  <a:pt x="464842" y="497036"/>
                  <a:pt x="481286" y="510629"/>
                </a:cubicBezTo>
                <a:cubicBezTo>
                  <a:pt x="485078" y="516110"/>
                  <a:pt x="495163" y="516834"/>
                  <a:pt x="496633" y="508108"/>
                </a:cubicBezTo>
                <a:cubicBezTo>
                  <a:pt x="520991" y="341084"/>
                  <a:pt x="561836" y="176881"/>
                  <a:pt x="618533" y="17897"/>
                </a:cubicBezTo>
                <a:cubicBezTo>
                  <a:pt x="619103" y="16384"/>
                  <a:pt x="619235" y="14748"/>
                  <a:pt x="618950" y="13161"/>
                </a:cubicBezTo>
                <a:cubicBezTo>
                  <a:pt x="618862" y="12707"/>
                  <a:pt x="618928" y="12240"/>
                  <a:pt x="619125" y="11824"/>
                </a:cubicBezTo>
                <a:cubicBezTo>
                  <a:pt x="620353" y="9191"/>
                  <a:pt x="620155" y="6112"/>
                  <a:pt x="618577" y="3668"/>
                </a:cubicBezTo>
                <a:close/>
                <a:moveTo>
                  <a:pt x="202822" y="326266"/>
                </a:moveTo>
                <a:cubicBezTo>
                  <a:pt x="201528" y="327165"/>
                  <a:pt x="200870" y="329752"/>
                  <a:pt x="198853" y="329401"/>
                </a:cubicBezTo>
                <a:cubicBezTo>
                  <a:pt x="146804" y="321640"/>
                  <a:pt x="94405" y="311861"/>
                  <a:pt x="43189" y="300395"/>
                </a:cubicBezTo>
                <a:cubicBezTo>
                  <a:pt x="42005" y="300134"/>
                  <a:pt x="41260" y="298963"/>
                  <a:pt x="41523" y="297779"/>
                </a:cubicBezTo>
                <a:cubicBezTo>
                  <a:pt x="41676" y="297102"/>
                  <a:pt x="42137" y="296534"/>
                  <a:pt x="42773" y="296251"/>
                </a:cubicBezTo>
                <a:cubicBezTo>
                  <a:pt x="60356" y="287922"/>
                  <a:pt x="77457" y="278619"/>
                  <a:pt x="94010" y="268385"/>
                </a:cubicBezTo>
                <a:cubicBezTo>
                  <a:pt x="206615" y="200792"/>
                  <a:pt x="351777" y="154377"/>
                  <a:pt x="474577" y="96453"/>
                </a:cubicBezTo>
                <a:cubicBezTo>
                  <a:pt x="475782" y="96459"/>
                  <a:pt x="476769" y="97446"/>
                  <a:pt x="476747" y="98658"/>
                </a:cubicBezTo>
                <a:cubicBezTo>
                  <a:pt x="476747" y="99318"/>
                  <a:pt x="476440" y="99941"/>
                  <a:pt x="475936" y="100355"/>
                </a:cubicBezTo>
                <a:cubicBezTo>
                  <a:pt x="382954" y="173824"/>
                  <a:pt x="291090" y="249837"/>
                  <a:pt x="202822" y="326266"/>
                </a:cubicBezTo>
                <a:close/>
                <a:moveTo>
                  <a:pt x="221677" y="502627"/>
                </a:moveTo>
                <a:cubicBezTo>
                  <a:pt x="221238" y="503754"/>
                  <a:pt x="219967" y="504304"/>
                  <a:pt x="218827" y="503859"/>
                </a:cubicBezTo>
                <a:cubicBezTo>
                  <a:pt x="217993" y="503528"/>
                  <a:pt x="217445" y="502717"/>
                  <a:pt x="217445" y="501816"/>
                </a:cubicBezTo>
                <a:lnTo>
                  <a:pt x="218059" y="338280"/>
                </a:lnTo>
                <a:cubicBezTo>
                  <a:pt x="218059" y="336767"/>
                  <a:pt x="216919" y="334794"/>
                  <a:pt x="218388" y="333589"/>
                </a:cubicBezTo>
                <a:cubicBezTo>
                  <a:pt x="322573" y="243698"/>
                  <a:pt x="430903" y="154903"/>
                  <a:pt x="540372" y="69902"/>
                </a:cubicBezTo>
                <a:cubicBezTo>
                  <a:pt x="541293" y="69189"/>
                  <a:pt x="542608" y="69323"/>
                  <a:pt x="543376" y="70209"/>
                </a:cubicBezTo>
                <a:cubicBezTo>
                  <a:pt x="544143" y="71097"/>
                  <a:pt x="544077" y="72430"/>
                  <a:pt x="543222" y="73234"/>
                </a:cubicBezTo>
                <a:cubicBezTo>
                  <a:pt x="521298" y="93734"/>
                  <a:pt x="407991" y="200704"/>
                  <a:pt x="388347" y="218331"/>
                </a:cubicBezTo>
                <a:cubicBezTo>
                  <a:pt x="343753" y="259220"/>
                  <a:pt x="297624" y="301491"/>
                  <a:pt x="265877" y="353496"/>
                </a:cubicBezTo>
                <a:cubicBezTo>
                  <a:pt x="263487" y="357223"/>
                  <a:pt x="264912" y="360556"/>
                  <a:pt x="267148" y="363537"/>
                </a:cubicBezTo>
                <a:cubicBezTo>
                  <a:pt x="267653" y="364097"/>
                  <a:pt x="267828" y="364875"/>
                  <a:pt x="267631" y="365598"/>
                </a:cubicBezTo>
                <a:cubicBezTo>
                  <a:pt x="254564" y="411596"/>
                  <a:pt x="239107" y="457681"/>
                  <a:pt x="221677" y="502627"/>
                </a:cubicBezTo>
                <a:close/>
                <a:moveTo>
                  <a:pt x="326608" y="412298"/>
                </a:moveTo>
                <a:cubicBezTo>
                  <a:pt x="297492" y="439923"/>
                  <a:pt x="270678" y="471494"/>
                  <a:pt x="242944" y="499755"/>
                </a:cubicBezTo>
                <a:cubicBezTo>
                  <a:pt x="241738" y="499746"/>
                  <a:pt x="240751" y="498759"/>
                  <a:pt x="240773" y="497547"/>
                </a:cubicBezTo>
                <a:cubicBezTo>
                  <a:pt x="240773" y="497290"/>
                  <a:pt x="240817" y="497036"/>
                  <a:pt x="240905" y="496795"/>
                </a:cubicBezTo>
                <a:cubicBezTo>
                  <a:pt x="255506" y="458230"/>
                  <a:pt x="268727" y="418787"/>
                  <a:pt x="280193" y="379586"/>
                </a:cubicBezTo>
                <a:cubicBezTo>
                  <a:pt x="280522" y="378424"/>
                  <a:pt x="281750" y="377753"/>
                  <a:pt x="282912" y="378091"/>
                </a:cubicBezTo>
                <a:cubicBezTo>
                  <a:pt x="283197" y="378176"/>
                  <a:pt x="283460" y="378319"/>
                  <a:pt x="283701" y="378512"/>
                </a:cubicBezTo>
                <a:cubicBezTo>
                  <a:pt x="297229" y="389525"/>
                  <a:pt x="311436" y="399667"/>
                  <a:pt x="326235" y="408877"/>
                </a:cubicBezTo>
                <a:cubicBezTo>
                  <a:pt x="327266" y="409513"/>
                  <a:pt x="327594" y="410864"/>
                  <a:pt x="326958" y="411894"/>
                </a:cubicBezTo>
                <a:cubicBezTo>
                  <a:pt x="326849" y="412050"/>
                  <a:pt x="326739" y="412192"/>
                  <a:pt x="326608" y="412320"/>
                </a:cubicBezTo>
                <a:close/>
                <a:moveTo>
                  <a:pt x="587795" y="58545"/>
                </a:moveTo>
                <a:cubicBezTo>
                  <a:pt x="539561" y="198994"/>
                  <a:pt x="506959" y="345384"/>
                  <a:pt x="482228" y="489713"/>
                </a:cubicBezTo>
                <a:cubicBezTo>
                  <a:pt x="481592" y="490040"/>
                  <a:pt x="480847" y="490040"/>
                  <a:pt x="480211" y="489713"/>
                </a:cubicBezTo>
                <a:cubicBezTo>
                  <a:pt x="475979" y="487521"/>
                  <a:pt x="471441" y="485328"/>
                  <a:pt x="467057" y="483289"/>
                </a:cubicBezTo>
                <a:cubicBezTo>
                  <a:pt x="457300" y="478795"/>
                  <a:pt x="447105" y="473840"/>
                  <a:pt x="438664" y="466407"/>
                </a:cubicBezTo>
                <a:cubicBezTo>
                  <a:pt x="422023" y="452595"/>
                  <a:pt x="406282" y="439572"/>
                  <a:pt x="388237" y="427930"/>
                </a:cubicBezTo>
                <a:cubicBezTo>
                  <a:pt x="353005" y="405063"/>
                  <a:pt x="315887" y="385637"/>
                  <a:pt x="284403" y="356807"/>
                </a:cubicBezTo>
                <a:cubicBezTo>
                  <a:pt x="283614" y="356090"/>
                  <a:pt x="283460" y="354919"/>
                  <a:pt x="284030" y="354022"/>
                </a:cubicBezTo>
                <a:cubicBezTo>
                  <a:pt x="322925" y="293423"/>
                  <a:pt x="381047" y="247030"/>
                  <a:pt x="433249" y="198007"/>
                </a:cubicBezTo>
                <a:lnTo>
                  <a:pt x="584177" y="56243"/>
                </a:lnTo>
                <a:cubicBezTo>
                  <a:pt x="585032" y="55379"/>
                  <a:pt x="586414" y="55368"/>
                  <a:pt x="587269" y="56219"/>
                </a:cubicBezTo>
                <a:cubicBezTo>
                  <a:pt x="587882" y="56824"/>
                  <a:pt x="588102" y="57736"/>
                  <a:pt x="587795" y="585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40"/>
          <p:cNvSpPr/>
          <p:nvPr/>
        </p:nvSpPr>
        <p:spPr>
          <a:xfrm>
            <a:off x="2010967" y="2871893"/>
            <a:ext cx="1099557" cy="1394425"/>
          </a:xfrm>
          <a:custGeom>
            <a:avLst/>
            <a:gdLst/>
            <a:ahLst/>
            <a:cxnLst/>
            <a:rect l="l" t="t" r="r" b="b"/>
            <a:pathLst>
              <a:path w="521117" h="660865" extrusionOk="0">
                <a:moveTo>
                  <a:pt x="286048" y="97336"/>
                </a:moveTo>
                <a:cubicBezTo>
                  <a:pt x="277717" y="92820"/>
                  <a:pt x="269429" y="107049"/>
                  <a:pt x="279471" y="112421"/>
                </a:cubicBezTo>
                <a:cubicBezTo>
                  <a:pt x="287934" y="116871"/>
                  <a:pt x="296199" y="102620"/>
                  <a:pt x="286048" y="97336"/>
                </a:cubicBezTo>
                <a:close/>
                <a:moveTo>
                  <a:pt x="245992" y="93960"/>
                </a:moveTo>
                <a:lnTo>
                  <a:pt x="245992" y="93960"/>
                </a:lnTo>
                <a:cubicBezTo>
                  <a:pt x="222752" y="94377"/>
                  <a:pt x="182411" y="100801"/>
                  <a:pt x="173247" y="138927"/>
                </a:cubicBezTo>
                <a:cubicBezTo>
                  <a:pt x="171953" y="143948"/>
                  <a:pt x="175439" y="146974"/>
                  <a:pt x="180460" y="146996"/>
                </a:cubicBezTo>
                <a:cubicBezTo>
                  <a:pt x="184845" y="147206"/>
                  <a:pt x="188813" y="144347"/>
                  <a:pt x="189975" y="140111"/>
                </a:cubicBezTo>
                <a:cubicBezTo>
                  <a:pt x="196114" y="114503"/>
                  <a:pt x="225690" y="110140"/>
                  <a:pt x="242747" y="109833"/>
                </a:cubicBezTo>
                <a:cubicBezTo>
                  <a:pt x="251846" y="110075"/>
                  <a:pt x="257568" y="94135"/>
                  <a:pt x="245992" y="93894"/>
                </a:cubicBezTo>
                <a:close/>
                <a:moveTo>
                  <a:pt x="123697" y="418641"/>
                </a:moveTo>
                <a:cubicBezTo>
                  <a:pt x="120321" y="418557"/>
                  <a:pt x="117207" y="420474"/>
                  <a:pt x="115761" y="423530"/>
                </a:cubicBezTo>
                <a:cubicBezTo>
                  <a:pt x="94340" y="468256"/>
                  <a:pt x="71912" y="513421"/>
                  <a:pt x="49285" y="557401"/>
                </a:cubicBezTo>
                <a:cubicBezTo>
                  <a:pt x="44396" y="566675"/>
                  <a:pt x="59918" y="571915"/>
                  <a:pt x="64873" y="562663"/>
                </a:cubicBezTo>
                <a:cubicBezTo>
                  <a:pt x="87543" y="518595"/>
                  <a:pt x="109906" y="473584"/>
                  <a:pt x="131305" y="428923"/>
                </a:cubicBezTo>
                <a:cubicBezTo>
                  <a:pt x="134199" y="423179"/>
                  <a:pt x="129485" y="418553"/>
                  <a:pt x="123697" y="418575"/>
                </a:cubicBezTo>
                <a:close/>
                <a:moveTo>
                  <a:pt x="516804" y="178128"/>
                </a:moveTo>
                <a:cubicBezTo>
                  <a:pt x="513252" y="167561"/>
                  <a:pt x="498234" y="174993"/>
                  <a:pt x="501194" y="184114"/>
                </a:cubicBezTo>
                <a:cubicBezTo>
                  <a:pt x="508583" y="207630"/>
                  <a:pt x="504965" y="233231"/>
                  <a:pt x="491328" y="253768"/>
                </a:cubicBezTo>
                <a:cubicBezTo>
                  <a:pt x="487250" y="258964"/>
                  <a:pt x="491328" y="267800"/>
                  <a:pt x="497555" y="267909"/>
                </a:cubicBezTo>
                <a:cubicBezTo>
                  <a:pt x="499813" y="267791"/>
                  <a:pt x="501852" y="266524"/>
                  <a:pt x="502948" y="264555"/>
                </a:cubicBezTo>
                <a:cubicBezTo>
                  <a:pt x="520751" y="238158"/>
                  <a:pt x="525684" y="207463"/>
                  <a:pt x="516804" y="178063"/>
                </a:cubicBezTo>
                <a:close/>
                <a:moveTo>
                  <a:pt x="312226" y="61819"/>
                </a:moveTo>
                <a:cubicBezTo>
                  <a:pt x="311349" y="61534"/>
                  <a:pt x="310275" y="61819"/>
                  <a:pt x="309354" y="61446"/>
                </a:cubicBezTo>
                <a:cubicBezTo>
                  <a:pt x="290017" y="53082"/>
                  <a:pt x="269211" y="48734"/>
                  <a:pt x="248141" y="48664"/>
                </a:cubicBezTo>
                <a:cubicBezTo>
                  <a:pt x="186993" y="47151"/>
                  <a:pt x="132182" y="92096"/>
                  <a:pt x="124311" y="150657"/>
                </a:cubicBezTo>
                <a:cubicBezTo>
                  <a:pt x="120496" y="179159"/>
                  <a:pt x="130713" y="207178"/>
                  <a:pt x="141500" y="233334"/>
                </a:cubicBezTo>
                <a:cubicBezTo>
                  <a:pt x="202560" y="370122"/>
                  <a:pt x="356163" y="325593"/>
                  <a:pt x="387493" y="200667"/>
                </a:cubicBezTo>
                <a:cubicBezTo>
                  <a:pt x="403279" y="142632"/>
                  <a:pt x="373308" y="73636"/>
                  <a:pt x="312226" y="61753"/>
                </a:cubicBezTo>
                <a:close/>
                <a:moveTo>
                  <a:pt x="373352" y="187534"/>
                </a:moveTo>
                <a:cubicBezTo>
                  <a:pt x="350770" y="309698"/>
                  <a:pt x="215495" y="343944"/>
                  <a:pt x="161517" y="236733"/>
                </a:cubicBezTo>
                <a:cubicBezTo>
                  <a:pt x="143144" y="197269"/>
                  <a:pt x="126745" y="146250"/>
                  <a:pt x="163403" y="102050"/>
                </a:cubicBezTo>
                <a:cubicBezTo>
                  <a:pt x="183354" y="77933"/>
                  <a:pt x="213105" y="64778"/>
                  <a:pt x="247154" y="64778"/>
                </a:cubicBezTo>
                <a:cubicBezTo>
                  <a:pt x="267281" y="64873"/>
                  <a:pt x="287145" y="69253"/>
                  <a:pt x="305430" y="77626"/>
                </a:cubicBezTo>
                <a:cubicBezTo>
                  <a:pt x="347810" y="82494"/>
                  <a:pt x="383152" y="128250"/>
                  <a:pt x="373352" y="187468"/>
                </a:cubicBezTo>
                <a:close/>
                <a:moveTo>
                  <a:pt x="451513" y="77955"/>
                </a:moveTo>
                <a:cubicBezTo>
                  <a:pt x="445812" y="78284"/>
                  <a:pt x="439827" y="84664"/>
                  <a:pt x="443007" y="91636"/>
                </a:cubicBezTo>
                <a:cubicBezTo>
                  <a:pt x="477691" y="160808"/>
                  <a:pt x="474446" y="229498"/>
                  <a:pt x="434237" y="275386"/>
                </a:cubicBezTo>
                <a:cubicBezTo>
                  <a:pt x="428909" y="281810"/>
                  <a:pt x="434105" y="288409"/>
                  <a:pt x="440200" y="288716"/>
                </a:cubicBezTo>
                <a:cubicBezTo>
                  <a:pt x="442524" y="288648"/>
                  <a:pt x="444716" y="287558"/>
                  <a:pt x="446164" y="285734"/>
                </a:cubicBezTo>
                <a:cubicBezTo>
                  <a:pt x="491065" y="234409"/>
                  <a:pt x="494946" y="158067"/>
                  <a:pt x="456578" y="81551"/>
                </a:cubicBezTo>
                <a:cubicBezTo>
                  <a:pt x="455766" y="79439"/>
                  <a:pt x="453771" y="78019"/>
                  <a:pt x="451513" y="77955"/>
                </a:cubicBezTo>
                <a:close/>
                <a:moveTo>
                  <a:pt x="341890" y="26630"/>
                </a:moveTo>
                <a:cubicBezTo>
                  <a:pt x="340794" y="26496"/>
                  <a:pt x="339961" y="25553"/>
                  <a:pt x="339961" y="24437"/>
                </a:cubicBezTo>
                <a:cubicBezTo>
                  <a:pt x="339983" y="21456"/>
                  <a:pt x="338273" y="18733"/>
                  <a:pt x="335576" y="17465"/>
                </a:cubicBezTo>
                <a:cubicBezTo>
                  <a:pt x="312665" y="5878"/>
                  <a:pt x="287320" y="-90"/>
                  <a:pt x="261646" y="57"/>
                </a:cubicBezTo>
                <a:cubicBezTo>
                  <a:pt x="174737" y="-2398"/>
                  <a:pt x="88684" y="74601"/>
                  <a:pt x="72108" y="157497"/>
                </a:cubicBezTo>
                <a:cubicBezTo>
                  <a:pt x="59305" y="227853"/>
                  <a:pt x="106662" y="290733"/>
                  <a:pt x="155093" y="328509"/>
                </a:cubicBezTo>
                <a:cubicBezTo>
                  <a:pt x="155948" y="329140"/>
                  <a:pt x="156211" y="330280"/>
                  <a:pt x="155751" y="331228"/>
                </a:cubicBezTo>
                <a:lnTo>
                  <a:pt x="137334" y="368806"/>
                </a:lnTo>
                <a:cubicBezTo>
                  <a:pt x="136063" y="371240"/>
                  <a:pt x="133453" y="369289"/>
                  <a:pt x="131678" y="368587"/>
                </a:cubicBezTo>
                <a:cubicBezTo>
                  <a:pt x="128279" y="366965"/>
                  <a:pt x="124969" y="365101"/>
                  <a:pt x="121220" y="366614"/>
                </a:cubicBezTo>
                <a:cubicBezTo>
                  <a:pt x="117295" y="366044"/>
                  <a:pt x="113327" y="365474"/>
                  <a:pt x="109753" y="370999"/>
                </a:cubicBezTo>
                <a:cubicBezTo>
                  <a:pt x="72744" y="437562"/>
                  <a:pt x="31504" y="513508"/>
                  <a:pt x="2323" y="592437"/>
                </a:cubicBezTo>
                <a:cubicBezTo>
                  <a:pt x="87" y="594542"/>
                  <a:pt x="-615" y="597821"/>
                  <a:pt x="569" y="600658"/>
                </a:cubicBezTo>
                <a:cubicBezTo>
                  <a:pt x="13219" y="632723"/>
                  <a:pt x="42664" y="655071"/>
                  <a:pt x="76954" y="658605"/>
                </a:cubicBezTo>
                <a:cubicBezTo>
                  <a:pt x="79059" y="658877"/>
                  <a:pt x="81207" y="658309"/>
                  <a:pt x="82896" y="657026"/>
                </a:cubicBezTo>
                <a:cubicBezTo>
                  <a:pt x="83356" y="656665"/>
                  <a:pt x="83948" y="656507"/>
                  <a:pt x="84540" y="656588"/>
                </a:cubicBezTo>
                <a:cubicBezTo>
                  <a:pt x="85132" y="656669"/>
                  <a:pt x="85658" y="656985"/>
                  <a:pt x="86009" y="657465"/>
                </a:cubicBezTo>
                <a:cubicBezTo>
                  <a:pt x="87807" y="659666"/>
                  <a:pt x="90525" y="660918"/>
                  <a:pt x="93375" y="660863"/>
                </a:cubicBezTo>
                <a:cubicBezTo>
                  <a:pt x="96708" y="660947"/>
                  <a:pt x="99778" y="659022"/>
                  <a:pt x="101159" y="655974"/>
                </a:cubicBezTo>
                <a:lnTo>
                  <a:pt x="212535" y="414322"/>
                </a:lnTo>
                <a:cubicBezTo>
                  <a:pt x="214026" y="411362"/>
                  <a:pt x="213018" y="409937"/>
                  <a:pt x="212755" y="407393"/>
                </a:cubicBezTo>
                <a:cubicBezTo>
                  <a:pt x="213456" y="404068"/>
                  <a:pt x="211439" y="400777"/>
                  <a:pt x="208150" y="399895"/>
                </a:cubicBezTo>
                <a:cubicBezTo>
                  <a:pt x="206331" y="399259"/>
                  <a:pt x="204511" y="398580"/>
                  <a:pt x="202691" y="397900"/>
                </a:cubicBezTo>
                <a:cubicBezTo>
                  <a:pt x="200871" y="397221"/>
                  <a:pt x="196881" y="396563"/>
                  <a:pt x="198306" y="393515"/>
                </a:cubicBezTo>
                <a:lnTo>
                  <a:pt x="215539" y="361527"/>
                </a:lnTo>
                <a:cubicBezTo>
                  <a:pt x="216022" y="360624"/>
                  <a:pt x="217074" y="360177"/>
                  <a:pt x="218060" y="360453"/>
                </a:cubicBezTo>
                <a:cubicBezTo>
                  <a:pt x="232114" y="364522"/>
                  <a:pt x="246672" y="366612"/>
                  <a:pt x="261296" y="366658"/>
                </a:cubicBezTo>
                <a:cubicBezTo>
                  <a:pt x="437657" y="364575"/>
                  <a:pt x="512244" y="101392"/>
                  <a:pt x="341890" y="26630"/>
                </a:cubicBezTo>
                <a:close/>
                <a:moveTo>
                  <a:pt x="194382" y="414694"/>
                </a:moveTo>
                <a:lnTo>
                  <a:pt x="88420" y="644486"/>
                </a:lnTo>
                <a:cubicBezTo>
                  <a:pt x="87916" y="645586"/>
                  <a:pt x="86623" y="646066"/>
                  <a:pt x="85505" y="645560"/>
                </a:cubicBezTo>
                <a:cubicBezTo>
                  <a:pt x="85219" y="645428"/>
                  <a:pt x="84957" y="645233"/>
                  <a:pt x="84759" y="644990"/>
                </a:cubicBezTo>
                <a:cubicBezTo>
                  <a:pt x="83465" y="643543"/>
                  <a:pt x="81646" y="642668"/>
                  <a:pt x="79694" y="642556"/>
                </a:cubicBezTo>
                <a:cubicBezTo>
                  <a:pt x="53144" y="639574"/>
                  <a:pt x="27536" y="622671"/>
                  <a:pt x="18306" y="597150"/>
                </a:cubicBezTo>
                <a:cubicBezTo>
                  <a:pt x="46523" y="522677"/>
                  <a:pt x="81558" y="450964"/>
                  <a:pt x="122951" y="382926"/>
                </a:cubicBezTo>
                <a:cubicBezTo>
                  <a:pt x="145731" y="392836"/>
                  <a:pt x="169125" y="403118"/>
                  <a:pt x="193110" y="411713"/>
                </a:cubicBezTo>
                <a:cubicBezTo>
                  <a:pt x="194250" y="412123"/>
                  <a:pt x="194842" y="413379"/>
                  <a:pt x="194426" y="414517"/>
                </a:cubicBezTo>
                <a:cubicBezTo>
                  <a:pt x="194404" y="414593"/>
                  <a:pt x="194382" y="414666"/>
                  <a:pt x="194338" y="414738"/>
                </a:cubicBezTo>
                <a:close/>
                <a:moveTo>
                  <a:pt x="199600" y="356638"/>
                </a:moveTo>
                <a:lnTo>
                  <a:pt x="182609" y="388144"/>
                </a:lnTo>
                <a:cubicBezTo>
                  <a:pt x="182082" y="389117"/>
                  <a:pt x="180920" y="389549"/>
                  <a:pt x="179890" y="389152"/>
                </a:cubicBezTo>
                <a:cubicBezTo>
                  <a:pt x="170923" y="385622"/>
                  <a:pt x="162043" y="381983"/>
                  <a:pt x="153471" y="378190"/>
                </a:cubicBezTo>
                <a:cubicBezTo>
                  <a:pt x="152353" y="377710"/>
                  <a:pt x="151848" y="376418"/>
                  <a:pt x="152331" y="375307"/>
                </a:cubicBezTo>
                <a:cubicBezTo>
                  <a:pt x="152353" y="375274"/>
                  <a:pt x="152353" y="375241"/>
                  <a:pt x="152375" y="375208"/>
                </a:cubicBezTo>
                <a:lnTo>
                  <a:pt x="169147" y="340984"/>
                </a:lnTo>
                <a:cubicBezTo>
                  <a:pt x="169673" y="339894"/>
                  <a:pt x="170988" y="339436"/>
                  <a:pt x="172085" y="339962"/>
                </a:cubicBezTo>
                <a:cubicBezTo>
                  <a:pt x="172129" y="339993"/>
                  <a:pt x="172194" y="340026"/>
                  <a:pt x="172260" y="340063"/>
                </a:cubicBezTo>
                <a:cubicBezTo>
                  <a:pt x="180679" y="345183"/>
                  <a:pt x="189471" y="349662"/>
                  <a:pt x="198569" y="353459"/>
                </a:cubicBezTo>
                <a:cubicBezTo>
                  <a:pt x="199687" y="353928"/>
                  <a:pt x="200213" y="355213"/>
                  <a:pt x="199753" y="356329"/>
                </a:cubicBezTo>
                <a:cubicBezTo>
                  <a:pt x="199687" y="356452"/>
                  <a:pt x="199622" y="356570"/>
                  <a:pt x="199556" y="356682"/>
                </a:cubicBezTo>
                <a:close/>
                <a:moveTo>
                  <a:pt x="420227" y="199439"/>
                </a:moveTo>
                <a:cubicBezTo>
                  <a:pt x="409550" y="280560"/>
                  <a:pt x="343206" y="348416"/>
                  <a:pt x="264036" y="348526"/>
                </a:cubicBezTo>
                <a:cubicBezTo>
                  <a:pt x="189712" y="352472"/>
                  <a:pt x="91731" y="264730"/>
                  <a:pt x="87193" y="184640"/>
                </a:cubicBezTo>
                <a:cubicBezTo>
                  <a:pt x="84189" y="141580"/>
                  <a:pt x="113129" y="100318"/>
                  <a:pt x="125714" y="84576"/>
                </a:cubicBezTo>
                <a:cubicBezTo>
                  <a:pt x="174211" y="22793"/>
                  <a:pt x="259169" y="-644"/>
                  <a:pt x="328012" y="34523"/>
                </a:cubicBezTo>
                <a:cubicBezTo>
                  <a:pt x="329020" y="34770"/>
                  <a:pt x="329700" y="35682"/>
                  <a:pt x="329678" y="36715"/>
                </a:cubicBezTo>
                <a:cubicBezTo>
                  <a:pt x="329459" y="39756"/>
                  <a:pt x="331300" y="42567"/>
                  <a:pt x="334173" y="43599"/>
                </a:cubicBezTo>
                <a:cubicBezTo>
                  <a:pt x="393501" y="67914"/>
                  <a:pt x="428887" y="131999"/>
                  <a:pt x="420183" y="1994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40"/>
          <p:cNvSpPr/>
          <p:nvPr/>
        </p:nvSpPr>
        <p:spPr>
          <a:xfrm>
            <a:off x="3224713" y="2769297"/>
            <a:ext cx="984545" cy="1599618"/>
          </a:xfrm>
          <a:custGeom>
            <a:avLst/>
            <a:gdLst/>
            <a:ahLst/>
            <a:cxnLst/>
            <a:rect l="l" t="t" r="r" b="b"/>
            <a:pathLst>
              <a:path w="466609" h="758113" extrusionOk="0">
                <a:moveTo>
                  <a:pt x="276357" y="649982"/>
                </a:moveTo>
                <a:cubicBezTo>
                  <a:pt x="244632" y="645805"/>
                  <a:pt x="212688" y="643727"/>
                  <a:pt x="180700" y="643755"/>
                </a:cubicBezTo>
                <a:cubicBezTo>
                  <a:pt x="176622" y="643177"/>
                  <a:pt x="172852" y="646011"/>
                  <a:pt x="172281" y="650087"/>
                </a:cubicBezTo>
                <a:cubicBezTo>
                  <a:pt x="172194" y="650605"/>
                  <a:pt x="172172" y="651126"/>
                  <a:pt x="172216" y="651648"/>
                </a:cubicBezTo>
                <a:cubicBezTo>
                  <a:pt x="172018" y="656184"/>
                  <a:pt x="175548" y="660017"/>
                  <a:pt x="180086" y="660208"/>
                </a:cubicBezTo>
                <a:cubicBezTo>
                  <a:pt x="180525" y="660227"/>
                  <a:pt x="180985" y="660210"/>
                  <a:pt x="181424" y="660155"/>
                </a:cubicBezTo>
                <a:cubicBezTo>
                  <a:pt x="212294" y="660238"/>
                  <a:pt x="243098" y="662304"/>
                  <a:pt x="273704" y="666338"/>
                </a:cubicBezTo>
                <a:cubicBezTo>
                  <a:pt x="281707" y="666776"/>
                  <a:pt x="287298" y="651802"/>
                  <a:pt x="276357" y="649982"/>
                </a:cubicBezTo>
                <a:close/>
                <a:moveTo>
                  <a:pt x="130208" y="741934"/>
                </a:moveTo>
                <a:cubicBezTo>
                  <a:pt x="61957" y="738031"/>
                  <a:pt x="20300" y="717948"/>
                  <a:pt x="16398" y="645597"/>
                </a:cubicBezTo>
                <a:cubicBezTo>
                  <a:pt x="15543" y="637288"/>
                  <a:pt x="6203" y="636827"/>
                  <a:pt x="1884" y="641344"/>
                </a:cubicBezTo>
                <a:cubicBezTo>
                  <a:pt x="458" y="642944"/>
                  <a:pt x="-221" y="645088"/>
                  <a:pt x="64" y="647219"/>
                </a:cubicBezTo>
                <a:cubicBezTo>
                  <a:pt x="4449" y="727441"/>
                  <a:pt x="50490" y="753597"/>
                  <a:pt x="126832" y="758114"/>
                </a:cubicBezTo>
                <a:cubicBezTo>
                  <a:pt x="132006" y="757772"/>
                  <a:pt x="136040" y="753532"/>
                  <a:pt x="136128" y="748357"/>
                </a:cubicBezTo>
                <a:cubicBezTo>
                  <a:pt x="136500" y="745170"/>
                  <a:pt x="134198" y="742289"/>
                  <a:pt x="131019" y="741925"/>
                </a:cubicBezTo>
                <a:cubicBezTo>
                  <a:pt x="130756" y="741894"/>
                  <a:pt x="130471" y="741883"/>
                  <a:pt x="130208" y="741890"/>
                </a:cubicBezTo>
                <a:close/>
                <a:moveTo>
                  <a:pt x="220647" y="115264"/>
                </a:moveTo>
                <a:cubicBezTo>
                  <a:pt x="228430" y="116373"/>
                  <a:pt x="236279" y="116871"/>
                  <a:pt x="244150" y="116755"/>
                </a:cubicBezTo>
                <a:cubicBezTo>
                  <a:pt x="254367" y="115330"/>
                  <a:pt x="254783" y="100136"/>
                  <a:pt x="243339" y="100355"/>
                </a:cubicBezTo>
                <a:cubicBezTo>
                  <a:pt x="236586" y="100322"/>
                  <a:pt x="229833" y="99831"/>
                  <a:pt x="223146" y="98886"/>
                </a:cubicBezTo>
                <a:cubicBezTo>
                  <a:pt x="215231" y="98382"/>
                  <a:pt x="209772" y="113247"/>
                  <a:pt x="220647" y="115220"/>
                </a:cubicBezTo>
                <a:close/>
                <a:moveTo>
                  <a:pt x="192649" y="116711"/>
                </a:moveTo>
                <a:cubicBezTo>
                  <a:pt x="203129" y="116492"/>
                  <a:pt x="202296" y="100180"/>
                  <a:pt x="191816" y="100311"/>
                </a:cubicBezTo>
                <a:cubicBezTo>
                  <a:pt x="181336" y="100443"/>
                  <a:pt x="182191" y="116799"/>
                  <a:pt x="192649" y="116667"/>
                </a:cubicBezTo>
                <a:close/>
                <a:moveTo>
                  <a:pt x="170418" y="202721"/>
                </a:moveTo>
                <a:cubicBezTo>
                  <a:pt x="168532" y="198417"/>
                  <a:pt x="163512" y="196459"/>
                  <a:pt x="159215" y="198347"/>
                </a:cubicBezTo>
                <a:cubicBezTo>
                  <a:pt x="158162" y="198808"/>
                  <a:pt x="157219" y="199474"/>
                  <a:pt x="156430" y="200309"/>
                </a:cubicBezTo>
                <a:cubicBezTo>
                  <a:pt x="141521" y="215621"/>
                  <a:pt x="130647" y="234395"/>
                  <a:pt x="124771" y="254945"/>
                </a:cubicBezTo>
                <a:cubicBezTo>
                  <a:pt x="123982" y="256918"/>
                  <a:pt x="124244" y="259153"/>
                  <a:pt x="125428" y="260909"/>
                </a:cubicBezTo>
                <a:cubicBezTo>
                  <a:pt x="129024" y="264507"/>
                  <a:pt x="134856" y="264511"/>
                  <a:pt x="138451" y="260915"/>
                </a:cubicBezTo>
                <a:cubicBezTo>
                  <a:pt x="139548" y="259828"/>
                  <a:pt x="140337" y="258484"/>
                  <a:pt x="140776" y="257006"/>
                </a:cubicBezTo>
                <a:cubicBezTo>
                  <a:pt x="146038" y="239443"/>
                  <a:pt x="155553" y="223457"/>
                  <a:pt x="168510" y="210482"/>
                </a:cubicBezTo>
                <a:cubicBezTo>
                  <a:pt x="170747" y="208571"/>
                  <a:pt x="171514" y="205451"/>
                  <a:pt x="170418" y="202721"/>
                </a:cubicBezTo>
                <a:close/>
                <a:moveTo>
                  <a:pt x="400823" y="36840"/>
                </a:moveTo>
                <a:cubicBezTo>
                  <a:pt x="377714" y="17568"/>
                  <a:pt x="345222" y="15113"/>
                  <a:pt x="313783" y="12723"/>
                </a:cubicBezTo>
                <a:cubicBezTo>
                  <a:pt x="306503" y="12175"/>
                  <a:pt x="299619" y="11649"/>
                  <a:pt x="292888" y="10925"/>
                </a:cubicBezTo>
                <a:cubicBezTo>
                  <a:pt x="287363" y="10223"/>
                  <a:pt x="283154" y="15310"/>
                  <a:pt x="282957" y="20199"/>
                </a:cubicBezTo>
                <a:cubicBezTo>
                  <a:pt x="282496" y="23571"/>
                  <a:pt x="284864" y="26676"/>
                  <a:pt x="288218" y="27138"/>
                </a:cubicBezTo>
                <a:cubicBezTo>
                  <a:pt x="288460" y="27169"/>
                  <a:pt x="288701" y="27189"/>
                  <a:pt x="288942" y="27193"/>
                </a:cubicBezTo>
                <a:cubicBezTo>
                  <a:pt x="295519" y="27917"/>
                  <a:pt x="302645" y="28355"/>
                  <a:pt x="310121" y="28837"/>
                </a:cubicBezTo>
                <a:cubicBezTo>
                  <a:pt x="335554" y="30460"/>
                  <a:pt x="364384" y="32301"/>
                  <a:pt x="384664" y="45982"/>
                </a:cubicBezTo>
                <a:cubicBezTo>
                  <a:pt x="414767" y="66197"/>
                  <a:pt x="420687" y="105749"/>
                  <a:pt x="425444" y="137517"/>
                </a:cubicBezTo>
                <a:cubicBezTo>
                  <a:pt x="425905" y="141696"/>
                  <a:pt x="429522" y="144799"/>
                  <a:pt x="433732" y="144599"/>
                </a:cubicBezTo>
                <a:cubicBezTo>
                  <a:pt x="438621" y="144599"/>
                  <a:pt x="442699" y="141157"/>
                  <a:pt x="441800" y="136114"/>
                </a:cubicBezTo>
                <a:cubicBezTo>
                  <a:pt x="436867" y="102964"/>
                  <a:pt x="430750" y="61746"/>
                  <a:pt x="400823" y="36774"/>
                </a:cubicBezTo>
                <a:close/>
                <a:moveTo>
                  <a:pt x="430838" y="1432"/>
                </a:moveTo>
                <a:cubicBezTo>
                  <a:pt x="423624" y="-4049"/>
                  <a:pt x="410448" y="7527"/>
                  <a:pt x="419239" y="13929"/>
                </a:cubicBezTo>
                <a:cubicBezTo>
                  <a:pt x="441844" y="29013"/>
                  <a:pt x="453354" y="53261"/>
                  <a:pt x="449934" y="78782"/>
                </a:cubicBezTo>
                <a:cubicBezTo>
                  <a:pt x="449210" y="83166"/>
                  <a:pt x="452192" y="87306"/>
                  <a:pt x="456577" y="88027"/>
                </a:cubicBezTo>
                <a:cubicBezTo>
                  <a:pt x="457147" y="88121"/>
                  <a:pt x="457717" y="88152"/>
                  <a:pt x="458309" y="88121"/>
                </a:cubicBezTo>
                <a:cubicBezTo>
                  <a:pt x="462168" y="88312"/>
                  <a:pt x="465500" y="85405"/>
                  <a:pt x="465829" y="81544"/>
                </a:cubicBezTo>
                <a:cubicBezTo>
                  <a:pt x="470104" y="49249"/>
                  <a:pt x="456599" y="18555"/>
                  <a:pt x="430838" y="1366"/>
                </a:cubicBezTo>
                <a:close/>
                <a:moveTo>
                  <a:pt x="348182" y="601748"/>
                </a:moveTo>
                <a:cubicBezTo>
                  <a:pt x="348182" y="599424"/>
                  <a:pt x="330642" y="163257"/>
                  <a:pt x="332001" y="161437"/>
                </a:cubicBezTo>
                <a:cubicBezTo>
                  <a:pt x="336080" y="156592"/>
                  <a:pt x="334633" y="147515"/>
                  <a:pt x="325928" y="147252"/>
                </a:cubicBezTo>
                <a:lnTo>
                  <a:pt x="99448" y="150606"/>
                </a:lnTo>
                <a:cubicBezTo>
                  <a:pt x="96861" y="150674"/>
                  <a:pt x="94449" y="151906"/>
                  <a:pt x="92871" y="153961"/>
                </a:cubicBezTo>
                <a:cubicBezTo>
                  <a:pt x="89823" y="155399"/>
                  <a:pt x="87784" y="158363"/>
                  <a:pt x="87543" y="161722"/>
                </a:cubicBezTo>
                <a:cubicBezTo>
                  <a:pt x="78072" y="307060"/>
                  <a:pt x="81799" y="452957"/>
                  <a:pt x="98637" y="597626"/>
                </a:cubicBezTo>
                <a:cubicBezTo>
                  <a:pt x="98922" y="599878"/>
                  <a:pt x="100040" y="601943"/>
                  <a:pt x="101750" y="603436"/>
                </a:cubicBezTo>
                <a:cubicBezTo>
                  <a:pt x="103087" y="606106"/>
                  <a:pt x="105916" y="607690"/>
                  <a:pt x="108897" y="607426"/>
                </a:cubicBezTo>
                <a:cubicBezTo>
                  <a:pt x="146608" y="606264"/>
                  <a:pt x="185283" y="609619"/>
                  <a:pt x="222357" y="612732"/>
                </a:cubicBezTo>
                <a:cubicBezTo>
                  <a:pt x="261975" y="616130"/>
                  <a:pt x="303631" y="619660"/>
                  <a:pt x="343687" y="617709"/>
                </a:cubicBezTo>
                <a:cubicBezTo>
                  <a:pt x="351997" y="617139"/>
                  <a:pt x="352983" y="607492"/>
                  <a:pt x="348796" y="603261"/>
                </a:cubicBezTo>
                <a:cubicBezTo>
                  <a:pt x="348401" y="602855"/>
                  <a:pt x="348182" y="602311"/>
                  <a:pt x="348182" y="601748"/>
                </a:cubicBezTo>
                <a:close/>
                <a:moveTo>
                  <a:pt x="331103" y="601068"/>
                </a:moveTo>
                <a:cubicBezTo>
                  <a:pt x="330686" y="601496"/>
                  <a:pt x="330138" y="601739"/>
                  <a:pt x="329546" y="601748"/>
                </a:cubicBezTo>
                <a:cubicBezTo>
                  <a:pt x="325928" y="601748"/>
                  <a:pt x="322267" y="601748"/>
                  <a:pt x="318584" y="601748"/>
                </a:cubicBezTo>
                <a:cubicBezTo>
                  <a:pt x="286004" y="601748"/>
                  <a:pt x="253051" y="598942"/>
                  <a:pt x="221173" y="596223"/>
                </a:cubicBezTo>
                <a:cubicBezTo>
                  <a:pt x="186861" y="593307"/>
                  <a:pt x="151321" y="590303"/>
                  <a:pt x="116418" y="590786"/>
                </a:cubicBezTo>
                <a:cubicBezTo>
                  <a:pt x="115300" y="590792"/>
                  <a:pt x="114356" y="589950"/>
                  <a:pt x="114225" y="588834"/>
                </a:cubicBezTo>
                <a:cubicBezTo>
                  <a:pt x="100325" y="450096"/>
                  <a:pt x="90919" y="303815"/>
                  <a:pt x="105455" y="166809"/>
                </a:cubicBezTo>
                <a:lnTo>
                  <a:pt x="312905" y="163761"/>
                </a:lnTo>
                <a:cubicBezTo>
                  <a:pt x="314111" y="163761"/>
                  <a:pt x="315098" y="164743"/>
                  <a:pt x="315098" y="165954"/>
                </a:cubicBezTo>
                <a:cubicBezTo>
                  <a:pt x="314396" y="168036"/>
                  <a:pt x="333076" y="599555"/>
                  <a:pt x="331103" y="601090"/>
                </a:cubicBezTo>
                <a:close/>
                <a:moveTo>
                  <a:pt x="179626" y="229030"/>
                </a:moveTo>
                <a:cubicBezTo>
                  <a:pt x="176447" y="229006"/>
                  <a:pt x="173509" y="230767"/>
                  <a:pt x="172040" y="233591"/>
                </a:cubicBezTo>
                <a:cubicBezTo>
                  <a:pt x="165550" y="245193"/>
                  <a:pt x="160508" y="257550"/>
                  <a:pt x="157022" y="270380"/>
                </a:cubicBezTo>
                <a:cubicBezTo>
                  <a:pt x="155443" y="275554"/>
                  <a:pt x="158951" y="279150"/>
                  <a:pt x="164082" y="279150"/>
                </a:cubicBezTo>
                <a:cubicBezTo>
                  <a:pt x="168225" y="279273"/>
                  <a:pt x="171908" y="276561"/>
                  <a:pt x="173027" y="272573"/>
                </a:cubicBezTo>
                <a:cubicBezTo>
                  <a:pt x="176206" y="261181"/>
                  <a:pt x="180788" y="250229"/>
                  <a:pt x="186664" y="239971"/>
                </a:cubicBezTo>
                <a:cubicBezTo>
                  <a:pt x="190084" y="234249"/>
                  <a:pt x="185524" y="229030"/>
                  <a:pt x="179626" y="229030"/>
                </a:cubicBezTo>
                <a:close/>
                <a:moveTo>
                  <a:pt x="394377" y="296383"/>
                </a:moveTo>
                <a:cubicBezTo>
                  <a:pt x="392338" y="296383"/>
                  <a:pt x="389531" y="297720"/>
                  <a:pt x="389203" y="294607"/>
                </a:cubicBezTo>
                <a:lnTo>
                  <a:pt x="388830" y="271564"/>
                </a:lnTo>
                <a:cubicBezTo>
                  <a:pt x="388786" y="270575"/>
                  <a:pt x="389400" y="269676"/>
                  <a:pt x="390343" y="269372"/>
                </a:cubicBezTo>
                <a:cubicBezTo>
                  <a:pt x="393018" y="268519"/>
                  <a:pt x="394860" y="266050"/>
                  <a:pt x="394925" y="263233"/>
                </a:cubicBezTo>
                <a:lnTo>
                  <a:pt x="401196" y="192592"/>
                </a:lnTo>
                <a:cubicBezTo>
                  <a:pt x="401700" y="187933"/>
                  <a:pt x="398345" y="183743"/>
                  <a:pt x="393697" y="183230"/>
                </a:cubicBezTo>
                <a:cubicBezTo>
                  <a:pt x="393259" y="183184"/>
                  <a:pt x="392842" y="183169"/>
                  <a:pt x="392426" y="183186"/>
                </a:cubicBezTo>
                <a:cubicBezTo>
                  <a:pt x="391483" y="183230"/>
                  <a:pt x="390519" y="183355"/>
                  <a:pt x="389597" y="183559"/>
                </a:cubicBezTo>
                <a:cubicBezTo>
                  <a:pt x="388391" y="183559"/>
                  <a:pt x="387405" y="182577"/>
                  <a:pt x="387405" y="181367"/>
                </a:cubicBezTo>
                <a:cubicBezTo>
                  <a:pt x="387405" y="174789"/>
                  <a:pt x="387230" y="168212"/>
                  <a:pt x="387164" y="162270"/>
                </a:cubicBezTo>
                <a:cubicBezTo>
                  <a:pt x="380587" y="59334"/>
                  <a:pt x="361337" y="59334"/>
                  <a:pt x="304004" y="59334"/>
                </a:cubicBezTo>
                <a:cubicBezTo>
                  <a:pt x="284272" y="59334"/>
                  <a:pt x="266732" y="59466"/>
                  <a:pt x="242615" y="57580"/>
                </a:cubicBezTo>
                <a:cubicBezTo>
                  <a:pt x="212820" y="59641"/>
                  <a:pt x="179823" y="55607"/>
                  <a:pt x="148735" y="55914"/>
                </a:cubicBezTo>
                <a:cubicBezTo>
                  <a:pt x="100851" y="55914"/>
                  <a:pt x="45360" y="62338"/>
                  <a:pt x="41173" y="112392"/>
                </a:cubicBezTo>
                <a:cubicBezTo>
                  <a:pt x="30736" y="229030"/>
                  <a:pt x="37380" y="348651"/>
                  <a:pt x="43825" y="464325"/>
                </a:cubicBezTo>
                <a:cubicBezTo>
                  <a:pt x="47508" y="530493"/>
                  <a:pt x="51323" y="598920"/>
                  <a:pt x="51893" y="666031"/>
                </a:cubicBezTo>
                <a:cubicBezTo>
                  <a:pt x="52113" y="709880"/>
                  <a:pt x="106924" y="714265"/>
                  <a:pt x="146893" y="714111"/>
                </a:cubicBezTo>
                <a:cubicBezTo>
                  <a:pt x="147156" y="714111"/>
                  <a:pt x="294664" y="716457"/>
                  <a:pt x="294905" y="716523"/>
                </a:cubicBezTo>
                <a:cubicBezTo>
                  <a:pt x="304552" y="717900"/>
                  <a:pt x="314287" y="718632"/>
                  <a:pt x="324021" y="718715"/>
                </a:cubicBezTo>
                <a:cubicBezTo>
                  <a:pt x="408233" y="720184"/>
                  <a:pt x="395078" y="644172"/>
                  <a:pt x="394574" y="567567"/>
                </a:cubicBezTo>
                <a:lnTo>
                  <a:pt x="394574" y="567765"/>
                </a:lnTo>
                <a:cubicBezTo>
                  <a:pt x="394224" y="563095"/>
                  <a:pt x="392228" y="460335"/>
                  <a:pt x="390913" y="387501"/>
                </a:cubicBezTo>
                <a:cubicBezTo>
                  <a:pt x="390913" y="386348"/>
                  <a:pt x="391812" y="385390"/>
                  <a:pt x="392952" y="385309"/>
                </a:cubicBezTo>
                <a:cubicBezTo>
                  <a:pt x="397907" y="385089"/>
                  <a:pt x="401963" y="381290"/>
                  <a:pt x="402489" y="376364"/>
                </a:cubicBezTo>
                <a:cubicBezTo>
                  <a:pt x="404112" y="352084"/>
                  <a:pt x="403958" y="327719"/>
                  <a:pt x="402029" y="303464"/>
                </a:cubicBezTo>
                <a:cubicBezTo>
                  <a:pt x="402029" y="299492"/>
                  <a:pt x="398806" y="296275"/>
                  <a:pt x="394838" y="296280"/>
                </a:cubicBezTo>
                <a:cubicBezTo>
                  <a:pt x="394684" y="296280"/>
                  <a:pt x="394530" y="296286"/>
                  <a:pt x="394377" y="296295"/>
                </a:cubicBezTo>
                <a:close/>
                <a:moveTo>
                  <a:pt x="368243" y="681751"/>
                </a:moveTo>
                <a:cubicBezTo>
                  <a:pt x="347349" y="711283"/>
                  <a:pt x="310450" y="699838"/>
                  <a:pt x="281575" y="699838"/>
                </a:cubicBezTo>
                <a:cubicBezTo>
                  <a:pt x="256406" y="699531"/>
                  <a:pt x="160617" y="697361"/>
                  <a:pt x="137180" y="698545"/>
                </a:cubicBezTo>
                <a:cubicBezTo>
                  <a:pt x="109358" y="698545"/>
                  <a:pt x="75572" y="694927"/>
                  <a:pt x="66583" y="666864"/>
                </a:cubicBezTo>
                <a:cubicBezTo>
                  <a:pt x="65114" y="606396"/>
                  <a:pt x="61803" y="544613"/>
                  <a:pt x="58602" y="484890"/>
                </a:cubicBezTo>
                <a:cubicBezTo>
                  <a:pt x="52025" y="363845"/>
                  <a:pt x="45448" y="238677"/>
                  <a:pt x="53582" y="116294"/>
                </a:cubicBezTo>
                <a:cubicBezTo>
                  <a:pt x="57375" y="72950"/>
                  <a:pt x="105543" y="74353"/>
                  <a:pt x="134352" y="74177"/>
                </a:cubicBezTo>
                <a:cubicBezTo>
                  <a:pt x="174868" y="72708"/>
                  <a:pt x="217139" y="73344"/>
                  <a:pt x="258598" y="74177"/>
                </a:cubicBezTo>
                <a:cubicBezTo>
                  <a:pt x="284908" y="74616"/>
                  <a:pt x="312226" y="75076"/>
                  <a:pt x="338601" y="78365"/>
                </a:cubicBezTo>
                <a:cubicBezTo>
                  <a:pt x="357916" y="80755"/>
                  <a:pt x="363398" y="91980"/>
                  <a:pt x="365985" y="109366"/>
                </a:cubicBezTo>
                <a:cubicBezTo>
                  <a:pt x="382055" y="268012"/>
                  <a:pt x="383502" y="658467"/>
                  <a:pt x="368243" y="6817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40"/>
          <p:cNvSpPr/>
          <p:nvPr/>
        </p:nvSpPr>
        <p:spPr>
          <a:xfrm>
            <a:off x="4323448" y="2885853"/>
            <a:ext cx="1424465" cy="1366506"/>
          </a:xfrm>
          <a:custGeom>
            <a:avLst/>
            <a:gdLst/>
            <a:ahLst/>
            <a:cxnLst/>
            <a:rect l="l" t="t" r="r" b="b"/>
            <a:pathLst>
              <a:path w="675102" h="647633" extrusionOk="0">
                <a:moveTo>
                  <a:pt x="468951" y="270023"/>
                </a:moveTo>
                <a:cubicBezTo>
                  <a:pt x="465180" y="243253"/>
                  <a:pt x="458669" y="222841"/>
                  <a:pt x="439134" y="210169"/>
                </a:cubicBezTo>
                <a:cubicBezTo>
                  <a:pt x="413175" y="193331"/>
                  <a:pt x="381823" y="189779"/>
                  <a:pt x="360206" y="189779"/>
                </a:cubicBezTo>
                <a:cubicBezTo>
                  <a:pt x="357553" y="189527"/>
                  <a:pt x="354944" y="190746"/>
                  <a:pt x="353453" y="192958"/>
                </a:cubicBezTo>
                <a:cubicBezTo>
                  <a:pt x="353080" y="193517"/>
                  <a:pt x="352488" y="193879"/>
                  <a:pt x="351831" y="193945"/>
                </a:cubicBezTo>
                <a:cubicBezTo>
                  <a:pt x="307609" y="197891"/>
                  <a:pt x="280861" y="218325"/>
                  <a:pt x="268517" y="259718"/>
                </a:cubicBezTo>
                <a:cubicBezTo>
                  <a:pt x="258191" y="296639"/>
                  <a:pt x="263606" y="360571"/>
                  <a:pt x="300637" y="384469"/>
                </a:cubicBezTo>
                <a:cubicBezTo>
                  <a:pt x="321597" y="397777"/>
                  <a:pt x="347402" y="399290"/>
                  <a:pt x="370795" y="399685"/>
                </a:cubicBezTo>
                <a:cubicBezTo>
                  <a:pt x="448825" y="402206"/>
                  <a:pt x="478664" y="335818"/>
                  <a:pt x="468951" y="270023"/>
                </a:cubicBezTo>
                <a:close/>
                <a:moveTo>
                  <a:pt x="371343" y="383373"/>
                </a:moveTo>
                <a:cubicBezTo>
                  <a:pt x="347687" y="383175"/>
                  <a:pt x="322495" y="381312"/>
                  <a:pt x="305965" y="367697"/>
                </a:cubicBezTo>
                <a:cubicBezTo>
                  <a:pt x="286627" y="351845"/>
                  <a:pt x="282462" y="321852"/>
                  <a:pt x="280992" y="300673"/>
                </a:cubicBezTo>
                <a:cubicBezTo>
                  <a:pt x="279633" y="280941"/>
                  <a:pt x="281826" y="253163"/>
                  <a:pt x="299935" y="232707"/>
                </a:cubicBezTo>
                <a:cubicBezTo>
                  <a:pt x="317036" y="213414"/>
                  <a:pt x="342293" y="210541"/>
                  <a:pt x="366674" y="209248"/>
                </a:cubicBezTo>
                <a:cubicBezTo>
                  <a:pt x="368515" y="209198"/>
                  <a:pt x="370269" y="208481"/>
                  <a:pt x="371607" y="207231"/>
                </a:cubicBezTo>
                <a:cubicBezTo>
                  <a:pt x="372045" y="206801"/>
                  <a:pt x="372659" y="206578"/>
                  <a:pt x="373273" y="206617"/>
                </a:cubicBezTo>
                <a:cubicBezTo>
                  <a:pt x="388730" y="207735"/>
                  <a:pt x="417385" y="212054"/>
                  <a:pt x="435560" y="228542"/>
                </a:cubicBezTo>
                <a:cubicBezTo>
                  <a:pt x="451675" y="243099"/>
                  <a:pt x="454152" y="271382"/>
                  <a:pt x="454525" y="294315"/>
                </a:cubicBezTo>
                <a:cubicBezTo>
                  <a:pt x="454832" y="347833"/>
                  <a:pt x="427339" y="384381"/>
                  <a:pt x="371343" y="383373"/>
                </a:cubicBezTo>
                <a:close/>
                <a:moveTo>
                  <a:pt x="96146" y="584224"/>
                </a:moveTo>
                <a:cubicBezTo>
                  <a:pt x="51486" y="546472"/>
                  <a:pt x="22787" y="493202"/>
                  <a:pt x="15815" y="435137"/>
                </a:cubicBezTo>
                <a:cubicBezTo>
                  <a:pt x="15859" y="431977"/>
                  <a:pt x="13316" y="429384"/>
                  <a:pt x="10158" y="429342"/>
                </a:cubicBezTo>
                <a:cubicBezTo>
                  <a:pt x="10049" y="429342"/>
                  <a:pt x="9939" y="429344"/>
                  <a:pt x="9830" y="429348"/>
                </a:cubicBezTo>
                <a:cubicBezTo>
                  <a:pt x="6935" y="429427"/>
                  <a:pt x="4195" y="430706"/>
                  <a:pt x="2266" y="432878"/>
                </a:cubicBezTo>
                <a:cubicBezTo>
                  <a:pt x="534" y="434784"/>
                  <a:pt x="-256" y="437347"/>
                  <a:pt x="73" y="439894"/>
                </a:cubicBezTo>
                <a:cubicBezTo>
                  <a:pt x="7221" y="500470"/>
                  <a:pt x="37038" y="556092"/>
                  <a:pt x="83540" y="595559"/>
                </a:cubicBezTo>
                <a:cubicBezTo>
                  <a:pt x="89964" y="601917"/>
                  <a:pt x="104171" y="591722"/>
                  <a:pt x="96146" y="584224"/>
                </a:cubicBezTo>
                <a:close/>
                <a:moveTo>
                  <a:pt x="381692" y="624367"/>
                </a:moveTo>
                <a:cubicBezTo>
                  <a:pt x="216381" y="661639"/>
                  <a:pt x="57208" y="537086"/>
                  <a:pt x="57603" y="366403"/>
                </a:cubicBezTo>
                <a:cubicBezTo>
                  <a:pt x="57844" y="362233"/>
                  <a:pt x="54643" y="358659"/>
                  <a:pt x="50478" y="358423"/>
                </a:cubicBezTo>
                <a:cubicBezTo>
                  <a:pt x="50192" y="358407"/>
                  <a:pt x="49908" y="358407"/>
                  <a:pt x="49622" y="358423"/>
                </a:cubicBezTo>
                <a:cubicBezTo>
                  <a:pt x="45391" y="358166"/>
                  <a:pt x="41752" y="361387"/>
                  <a:pt x="41488" y="365618"/>
                </a:cubicBezTo>
                <a:cubicBezTo>
                  <a:pt x="41488" y="365857"/>
                  <a:pt x="41488" y="366098"/>
                  <a:pt x="41488" y="366337"/>
                </a:cubicBezTo>
                <a:cubicBezTo>
                  <a:pt x="41291" y="546119"/>
                  <a:pt x="206975" y="680165"/>
                  <a:pt x="382788" y="640701"/>
                </a:cubicBezTo>
                <a:cubicBezTo>
                  <a:pt x="392106" y="638728"/>
                  <a:pt x="390549" y="624609"/>
                  <a:pt x="381692" y="624367"/>
                </a:cubicBezTo>
                <a:close/>
                <a:moveTo>
                  <a:pt x="664343" y="242639"/>
                </a:moveTo>
                <a:cubicBezTo>
                  <a:pt x="655135" y="238693"/>
                  <a:pt x="645313" y="240863"/>
                  <a:pt x="635841" y="240556"/>
                </a:cubicBezTo>
                <a:lnTo>
                  <a:pt x="602779" y="239920"/>
                </a:lnTo>
                <a:cubicBezTo>
                  <a:pt x="601573" y="239920"/>
                  <a:pt x="600587" y="238938"/>
                  <a:pt x="600587" y="237728"/>
                </a:cubicBezTo>
                <a:cubicBezTo>
                  <a:pt x="600477" y="215176"/>
                  <a:pt x="593943" y="193125"/>
                  <a:pt x="581753" y="174147"/>
                </a:cubicBezTo>
                <a:cubicBezTo>
                  <a:pt x="581249" y="173368"/>
                  <a:pt x="581293" y="172358"/>
                  <a:pt x="581863" y="171625"/>
                </a:cubicBezTo>
                <a:lnTo>
                  <a:pt x="598022" y="150841"/>
                </a:lnTo>
                <a:cubicBezTo>
                  <a:pt x="621196" y="125211"/>
                  <a:pt x="612207" y="113766"/>
                  <a:pt x="587059" y="93574"/>
                </a:cubicBezTo>
                <a:cubicBezTo>
                  <a:pt x="572414" y="81976"/>
                  <a:pt x="552923" y="63077"/>
                  <a:pt x="534615" y="62134"/>
                </a:cubicBezTo>
                <a:cubicBezTo>
                  <a:pt x="521220" y="62134"/>
                  <a:pt x="509950" y="79455"/>
                  <a:pt x="501728" y="92105"/>
                </a:cubicBezTo>
                <a:cubicBezTo>
                  <a:pt x="500435" y="93749"/>
                  <a:pt x="498967" y="98069"/>
                  <a:pt x="496269" y="95986"/>
                </a:cubicBezTo>
                <a:cubicBezTo>
                  <a:pt x="479717" y="82123"/>
                  <a:pt x="460225" y="72217"/>
                  <a:pt x="439265" y="67023"/>
                </a:cubicBezTo>
                <a:cubicBezTo>
                  <a:pt x="438257" y="66776"/>
                  <a:pt x="437578" y="65864"/>
                  <a:pt x="437599" y="64831"/>
                </a:cubicBezTo>
                <a:cubicBezTo>
                  <a:pt x="437599" y="62222"/>
                  <a:pt x="437599" y="59503"/>
                  <a:pt x="437599" y="56741"/>
                </a:cubicBezTo>
                <a:cubicBezTo>
                  <a:pt x="437599" y="41394"/>
                  <a:pt x="437819" y="24073"/>
                  <a:pt x="431373" y="11993"/>
                </a:cubicBezTo>
                <a:cubicBezTo>
                  <a:pt x="426988" y="3683"/>
                  <a:pt x="418788" y="0"/>
                  <a:pt x="404888" y="0"/>
                </a:cubicBezTo>
                <a:cubicBezTo>
                  <a:pt x="384257" y="1118"/>
                  <a:pt x="363231" y="2324"/>
                  <a:pt x="342929" y="3442"/>
                </a:cubicBezTo>
                <a:cubicBezTo>
                  <a:pt x="335913" y="3881"/>
                  <a:pt x="327078" y="3113"/>
                  <a:pt x="322101" y="7827"/>
                </a:cubicBezTo>
                <a:cubicBezTo>
                  <a:pt x="310064" y="18943"/>
                  <a:pt x="313923" y="51676"/>
                  <a:pt x="315195" y="62441"/>
                </a:cubicBezTo>
                <a:cubicBezTo>
                  <a:pt x="315326" y="63581"/>
                  <a:pt x="314559" y="64631"/>
                  <a:pt x="313441" y="64853"/>
                </a:cubicBezTo>
                <a:cubicBezTo>
                  <a:pt x="290836" y="69238"/>
                  <a:pt x="270885" y="81143"/>
                  <a:pt x="252710" y="93355"/>
                </a:cubicBezTo>
                <a:cubicBezTo>
                  <a:pt x="251854" y="93936"/>
                  <a:pt x="250692" y="93826"/>
                  <a:pt x="249947" y="93092"/>
                </a:cubicBezTo>
                <a:cubicBezTo>
                  <a:pt x="242975" y="85929"/>
                  <a:pt x="236507" y="78304"/>
                  <a:pt x="230566" y="70268"/>
                </a:cubicBezTo>
                <a:cubicBezTo>
                  <a:pt x="216205" y="47686"/>
                  <a:pt x="177245" y="71715"/>
                  <a:pt x="163696" y="84081"/>
                </a:cubicBezTo>
                <a:cubicBezTo>
                  <a:pt x="150147" y="96446"/>
                  <a:pt x="136093" y="114271"/>
                  <a:pt x="137540" y="128675"/>
                </a:cubicBezTo>
                <a:cubicBezTo>
                  <a:pt x="138439" y="137445"/>
                  <a:pt x="146178" y="145162"/>
                  <a:pt x="151572" y="152222"/>
                </a:cubicBezTo>
                <a:cubicBezTo>
                  <a:pt x="156066" y="158120"/>
                  <a:pt x="161131" y="164368"/>
                  <a:pt x="167094" y="171340"/>
                </a:cubicBezTo>
                <a:cubicBezTo>
                  <a:pt x="167862" y="172241"/>
                  <a:pt x="167774" y="173592"/>
                  <a:pt x="166897" y="174388"/>
                </a:cubicBezTo>
                <a:cubicBezTo>
                  <a:pt x="147844" y="191555"/>
                  <a:pt x="142451" y="216615"/>
                  <a:pt x="139886" y="236544"/>
                </a:cubicBezTo>
                <a:cubicBezTo>
                  <a:pt x="139733" y="237642"/>
                  <a:pt x="138812" y="238460"/>
                  <a:pt x="137694" y="238451"/>
                </a:cubicBezTo>
                <a:cubicBezTo>
                  <a:pt x="129077" y="238326"/>
                  <a:pt x="120461" y="238642"/>
                  <a:pt x="111866" y="239394"/>
                </a:cubicBezTo>
                <a:cubicBezTo>
                  <a:pt x="103359" y="239964"/>
                  <a:pt x="92748" y="240688"/>
                  <a:pt x="86631" y="245599"/>
                </a:cubicBezTo>
                <a:cubicBezTo>
                  <a:pt x="73147" y="256561"/>
                  <a:pt x="73213" y="284274"/>
                  <a:pt x="72863" y="301046"/>
                </a:cubicBezTo>
                <a:cubicBezTo>
                  <a:pt x="72555" y="316525"/>
                  <a:pt x="72073" y="339896"/>
                  <a:pt x="86631" y="348666"/>
                </a:cubicBezTo>
                <a:cubicBezTo>
                  <a:pt x="95555" y="354060"/>
                  <a:pt x="107525" y="356559"/>
                  <a:pt x="124341" y="356559"/>
                </a:cubicBezTo>
                <a:cubicBezTo>
                  <a:pt x="129801" y="356559"/>
                  <a:pt x="135304" y="356296"/>
                  <a:pt x="139338" y="356077"/>
                </a:cubicBezTo>
                <a:cubicBezTo>
                  <a:pt x="140500" y="356011"/>
                  <a:pt x="141509" y="356855"/>
                  <a:pt x="141640" y="358006"/>
                </a:cubicBezTo>
                <a:cubicBezTo>
                  <a:pt x="143898" y="378758"/>
                  <a:pt x="151659" y="398529"/>
                  <a:pt x="164134" y="415273"/>
                </a:cubicBezTo>
                <a:cubicBezTo>
                  <a:pt x="164814" y="416194"/>
                  <a:pt x="164682" y="417483"/>
                  <a:pt x="163806" y="418233"/>
                </a:cubicBezTo>
                <a:cubicBezTo>
                  <a:pt x="150497" y="429721"/>
                  <a:pt x="139382" y="446296"/>
                  <a:pt x="135457" y="460459"/>
                </a:cubicBezTo>
                <a:cubicBezTo>
                  <a:pt x="130327" y="478964"/>
                  <a:pt x="149160" y="495539"/>
                  <a:pt x="162907" y="507663"/>
                </a:cubicBezTo>
                <a:cubicBezTo>
                  <a:pt x="179109" y="522002"/>
                  <a:pt x="196824" y="536757"/>
                  <a:pt x="216973" y="533315"/>
                </a:cubicBezTo>
                <a:cubicBezTo>
                  <a:pt x="231377" y="530728"/>
                  <a:pt x="236441" y="520752"/>
                  <a:pt x="242318" y="509198"/>
                </a:cubicBezTo>
                <a:cubicBezTo>
                  <a:pt x="243545" y="506742"/>
                  <a:pt x="244817" y="504221"/>
                  <a:pt x="246220" y="501765"/>
                </a:cubicBezTo>
                <a:cubicBezTo>
                  <a:pt x="246812" y="500709"/>
                  <a:pt x="248149" y="500329"/>
                  <a:pt x="249202" y="500919"/>
                </a:cubicBezTo>
                <a:cubicBezTo>
                  <a:pt x="249311" y="500974"/>
                  <a:pt x="249399" y="501037"/>
                  <a:pt x="249487" y="501108"/>
                </a:cubicBezTo>
                <a:cubicBezTo>
                  <a:pt x="267903" y="515650"/>
                  <a:pt x="289017" y="526398"/>
                  <a:pt x="311621" y="532723"/>
                </a:cubicBezTo>
                <a:cubicBezTo>
                  <a:pt x="312608" y="532997"/>
                  <a:pt x="313265" y="533902"/>
                  <a:pt x="313221" y="534915"/>
                </a:cubicBezTo>
                <a:cubicBezTo>
                  <a:pt x="313375" y="548969"/>
                  <a:pt x="313857" y="559471"/>
                  <a:pt x="314866" y="570280"/>
                </a:cubicBezTo>
                <a:cubicBezTo>
                  <a:pt x="314581" y="597992"/>
                  <a:pt x="338786" y="600601"/>
                  <a:pt x="363911" y="600689"/>
                </a:cubicBezTo>
                <a:cubicBezTo>
                  <a:pt x="384498" y="600470"/>
                  <a:pt x="409119" y="602136"/>
                  <a:pt x="420345" y="584377"/>
                </a:cubicBezTo>
                <a:cubicBezTo>
                  <a:pt x="429729" y="570017"/>
                  <a:pt x="427580" y="551227"/>
                  <a:pt x="425870" y="536143"/>
                </a:cubicBezTo>
                <a:cubicBezTo>
                  <a:pt x="425716" y="534942"/>
                  <a:pt x="426572" y="533850"/>
                  <a:pt x="427777" y="533703"/>
                </a:cubicBezTo>
                <a:cubicBezTo>
                  <a:pt x="427887" y="533692"/>
                  <a:pt x="427975" y="533688"/>
                  <a:pt x="428062" y="533688"/>
                </a:cubicBezTo>
                <a:cubicBezTo>
                  <a:pt x="454130" y="533247"/>
                  <a:pt x="478905" y="522304"/>
                  <a:pt x="496774" y="503344"/>
                </a:cubicBezTo>
                <a:cubicBezTo>
                  <a:pt x="497607" y="502467"/>
                  <a:pt x="498988" y="502430"/>
                  <a:pt x="499865" y="503265"/>
                </a:cubicBezTo>
                <a:cubicBezTo>
                  <a:pt x="499909" y="503291"/>
                  <a:pt x="499931" y="503318"/>
                  <a:pt x="499953" y="503344"/>
                </a:cubicBezTo>
                <a:lnTo>
                  <a:pt x="501268" y="504703"/>
                </a:lnTo>
                <a:cubicBezTo>
                  <a:pt x="539395" y="546009"/>
                  <a:pt x="559324" y="545132"/>
                  <a:pt x="594952" y="502511"/>
                </a:cubicBezTo>
                <a:cubicBezTo>
                  <a:pt x="607010" y="488589"/>
                  <a:pt x="622160" y="472518"/>
                  <a:pt x="612491" y="454452"/>
                </a:cubicBezTo>
                <a:cubicBezTo>
                  <a:pt x="606594" y="443490"/>
                  <a:pt x="593856" y="433690"/>
                  <a:pt x="573553" y="424679"/>
                </a:cubicBezTo>
                <a:cubicBezTo>
                  <a:pt x="572435" y="424190"/>
                  <a:pt x="571953" y="422894"/>
                  <a:pt x="572435" y="421787"/>
                </a:cubicBezTo>
                <a:cubicBezTo>
                  <a:pt x="572523" y="421596"/>
                  <a:pt x="572633" y="421418"/>
                  <a:pt x="572764" y="421258"/>
                </a:cubicBezTo>
                <a:cubicBezTo>
                  <a:pt x="589054" y="402155"/>
                  <a:pt x="599140" y="378551"/>
                  <a:pt x="601705" y="353577"/>
                </a:cubicBezTo>
                <a:cubicBezTo>
                  <a:pt x="601814" y="352453"/>
                  <a:pt x="602757" y="351597"/>
                  <a:pt x="603897" y="351604"/>
                </a:cubicBezTo>
                <a:cubicBezTo>
                  <a:pt x="613785" y="351604"/>
                  <a:pt x="625230" y="351604"/>
                  <a:pt x="634197" y="351451"/>
                </a:cubicBezTo>
                <a:cubicBezTo>
                  <a:pt x="643669" y="351253"/>
                  <a:pt x="654609" y="352306"/>
                  <a:pt x="661625" y="345728"/>
                </a:cubicBezTo>
                <a:cubicBezTo>
                  <a:pt x="673858" y="333933"/>
                  <a:pt x="673551" y="307865"/>
                  <a:pt x="674275" y="290632"/>
                </a:cubicBezTo>
                <a:cubicBezTo>
                  <a:pt x="674998" y="275043"/>
                  <a:pt x="678178" y="249786"/>
                  <a:pt x="664343" y="242639"/>
                </a:cubicBezTo>
                <a:close/>
                <a:moveTo>
                  <a:pt x="658051" y="289711"/>
                </a:moveTo>
                <a:cubicBezTo>
                  <a:pt x="657722" y="299428"/>
                  <a:pt x="656692" y="309105"/>
                  <a:pt x="654960" y="318673"/>
                </a:cubicBezTo>
                <a:cubicBezTo>
                  <a:pt x="653797" y="326106"/>
                  <a:pt x="652767" y="332508"/>
                  <a:pt x="643011" y="334525"/>
                </a:cubicBezTo>
                <a:cubicBezTo>
                  <a:pt x="636674" y="335704"/>
                  <a:pt x="630229" y="336248"/>
                  <a:pt x="623783" y="336147"/>
                </a:cubicBezTo>
                <a:cubicBezTo>
                  <a:pt x="616394" y="336147"/>
                  <a:pt x="608940" y="335665"/>
                  <a:pt x="601617" y="335292"/>
                </a:cubicBezTo>
                <a:cubicBezTo>
                  <a:pt x="601135" y="335268"/>
                  <a:pt x="600674" y="335082"/>
                  <a:pt x="600302" y="334766"/>
                </a:cubicBezTo>
                <a:cubicBezTo>
                  <a:pt x="597298" y="332747"/>
                  <a:pt x="593373" y="332747"/>
                  <a:pt x="590370" y="334766"/>
                </a:cubicBezTo>
                <a:cubicBezTo>
                  <a:pt x="590085" y="334926"/>
                  <a:pt x="589778" y="335031"/>
                  <a:pt x="589471" y="335073"/>
                </a:cubicBezTo>
                <a:cubicBezTo>
                  <a:pt x="586950" y="335301"/>
                  <a:pt x="584779" y="336956"/>
                  <a:pt x="583902" y="339326"/>
                </a:cubicBezTo>
                <a:cubicBezTo>
                  <a:pt x="582718" y="342440"/>
                  <a:pt x="583244" y="345948"/>
                  <a:pt x="585283" y="348579"/>
                </a:cubicBezTo>
                <a:cubicBezTo>
                  <a:pt x="585612" y="375107"/>
                  <a:pt x="572128" y="400803"/>
                  <a:pt x="553756" y="418737"/>
                </a:cubicBezTo>
                <a:cubicBezTo>
                  <a:pt x="549590" y="420710"/>
                  <a:pt x="545841" y="426652"/>
                  <a:pt x="548384" y="431059"/>
                </a:cubicBezTo>
                <a:cubicBezTo>
                  <a:pt x="549480" y="434303"/>
                  <a:pt x="551958" y="436934"/>
                  <a:pt x="554721" y="436869"/>
                </a:cubicBezTo>
                <a:cubicBezTo>
                  <a:pt x="555948" y="437000"/>
                  <a:pt x="557242" y="435882"/>
                  <a:pt x="558491" y="436430"/>
                </a:cubicBezTo>
                <a:cubicBezTo>
                  <a:pt x="568204" y="440377"/>
                  <a:pt x="580614" y="445989"/>
                  <a:pt x="590304" y="454343"/>
                </a:cubicBezTo>
                <a:cubicBezTo>
                  <a:pt x="605849" y="466445"/>
                  <a:pt x="592957" y="481354"/>
                  <a:pt x="583157" y="491855"/>
                </a:cubicBezTo>
                <a:cubicBezTo>
                  <a:pt x="572589" y="502818"/>
                  <a:pt x="559434" y="522791"/>
                  <a:pt x="542289" y="516477"/>
                </a:cubicBezTo>
                <a:cubicBezTo>
                  <a:pt x="528433" y="510754"/>
                  <a:pt x="516265" y="495166"/>
                  <a:pt x="505193" y="484226"/>
                </a:cubicBezTo>
                <a:cubicBezTo>
                  <a:pt x="503768" y="482851"/>
                  <a:pt x="501860" y="482068"/>
                  <a:pt x="499887" y="482033"/>
                </a:cubicBezTo>
                <a:cubicBezTo>
                  <a:pt x="496861" y="480865"/>
                  <a:pt x="493441" y="482005"/>
                  <a:pt x="491709" y="484752"/>
                </a:cubicBezTo>
                <a:cubicBezTo>
                  <a:pt x="476647" y="505021"/>
                  <a:pt x="452946" y="517025"/>
                  <a:pt x="427690" y="517156"/>
                </a:cubicBezTo>
                <a:cubicBezTo>
                  <a:pt x="423853" y="517376"/>
                  <a:pt x="419841" y="516148"/>
                  <a:pt x="416114" y="517310"/>
                </a:cubicBezTo>
                <a:cubicBezTo>
                  <a:pt x="405524" y="518647"/>
                  <a:pt x="408681" y="528272"/>
                  <a:pt x="409536" y="536275"/>
                </a:cubicBezTo>
                <a:cubicBezTo>
                  <a:pt x="410895" y="546667"/>
                  <a:pt x="412321" y="557454"/>
                  <a:pt x="410281" y="567276"/>
                </a:cubicBezTo>
                <a:cubicBezTo>
                  <a:pt x="404844" y="588367"/>
                  <a:pt x="380925" y="583697"/>
                  <a:pt x="368625" y="583851"/>
                </a:cubicBezTo>
                <a:cubicBezTo>
                  <a:pt x="360907" y="583680"/>
                  <a:pt x="353190" y="582948"/>
                  <a:pt x="345582" y="581658"/>
                </a:cubicBezTo>
                <a:cubicBezTo>
                  <a:pt x="337799" y="580409"/>
                  <a:pt x="333501" y="579707"/>
                  <a:pt x="331331" y="569556"/>
                </a:cubicBezTo>
                <a:cubicBezTo>
                  <a:pt x="328371" y="555722"/>
                  <a:pt x="329512" y="540046"/>
                  <a:pt x="329512" y="525707"/>
                </a:cubicBezTo>
                <a:cubicBezTo>
                  <a:pt x="329512" y="525707"/>
                  <a:pt x="329512" y="524896"/>
                  <a:pt x="329512" y="524896"/>
                </a:cubicBezTo>
                <a:cubicBezTo>
                  <a:pt x="329512" y="522328"/>
                  <a:pt x="327911" y="520035"/>
                  <a:pt x="325499" y="519152"/>
                </a:cubicBezTo>
                <a:cubicBezTo>
                  <a:pt x="298970" y="512986"/>
                  <a:pt x="274371" y="500389"/>
                  <a:pt x="253850" y="482472"/>
                </a:cubicBezTo>
                <a:cubicBezTo>
                  <a:pt x="252184" y="480895"/>
                  <a:pt x="249859" y="480255"/>
                  <a:pt x="247623" y="480762"/>
                </a:cubicBezTo>
                <a:cubicBezTo>
                  <a:pt x="244247" y="480301"/>
                  <a:pt x="241638" y="480367"/>
                  <a:pt x="239270" y="483700"/>
                </a:cubicBezTo>
                <a:cubicBezTo>
                  <a:pt x="233109" y="492097"/>
                  <a:pt x="230500" y="504901"/>
                  <a:pt x="223134" y="512355"/>
                </a:cubicBezTo>
                <a:cubicBezTo>
                  <a:pt x="210220" y="525093"/>
                  <a:pt x="191672" y="509790"/>
                  <a:pt x="181477" y="501020"/>
                </a:cubicBezTo>
                <a:cubicBezTo>
                  <a:pt x="169725" y="491044"/>
                  <a:pt x="149577" y="476903"/>
                  <a:pt x="152427" y="460898"/>
                </a:cubicBezTo>
                <a:cubicBezTo>
                  <a:pt x="154838" y="448905"/>
                  <a:pt x="168103" y="434457"/>
                  <a:pt x="176741" y="428011"/>
                </a:cubicBezTo>
                <a:cubicBezTo>
                  <a:pt x="178714" y="426628"/>
                  <a:pt x="180008" y="424464"/>
                  <a:pt x="180271" y="422070"/>
                </a:cubicBezTo>
                <a:cubicBezTo>
                  <a:pt x="180337" y="421506"/>
                  <a:pt x="180600" y="420989"/>
                  <a:pt x="181039" y="420623"/>
                </a:cubicBezTo>
                <a:cubicBezTo>
                  <a:pt x="183713" y="418430"/>
                  <a:pt x="185423" y="414637"/>
                  <a:pt x="182376" y="410910"/>
                </a:cubicBezTo>
                <a:cubicBezTo>
                  <a:pt x="168103" y="394144"/>
                  <a:pt x="159465" y="373325"/>
                  <a:pt x="157645" y="351385"/>
                </a:cubicBezTo>
                <a:cubicBezTo>
                  <a:pt x="159837" y="345487"/>
                  <a:pt x="157645" y="338384"/>
                  <a:pt x="150366" y="338844"/>
                </a:cubicBezTo>
                <a:cubicBezTo>
                  <a:pt x="136071" y="339743"/>
                  <a:pt x="118005" y="340466"/>
                  <a:pt x="105026" y="337222"/>
                </a:cubicBezTo>
                <a:cubicBezTo>
                  <a:pt x="88144" y="333341"/>
                  <a:pt x="88758" y="314727"/>
                  <a:pt x="89196" y="301134"/>
                </a:cubicBezTo>
                <a:cubicBezTo>
                  <a:pt x="89722" y="288483"/>
                  <a:pt x="88560" y="266054"/>
                  <a:pt x="98142" y="257877"/>
                </a:cubicBezTo>
                <a:cubicBezTo>
                  <a:pt x="101562" y="255268"/>
                  <a:pt x="109104" y="255048"/>
                  <a:pt x="117698" y="255026"/>
                </a:cubicBezTo>
                <a:cubicBezTo>
                  <a:pt x="128310" y="254763"/>
                  <a:pt x="137781" y="254325"/>
                  <a:pt x="148590" y="255026"/>
                </a:cubicBezTo>
                <a:cubicBezTo>
                  <a:pt x="156417" y="255640"/>
                  <a:pt x="161613" y="244919"/>
                  <a:pt x="156724" y="240205"/>
                </a:cubicBezTo>
                <a:cubicBezTo>
                  <a:pt x="156154" y="239727"/>
                  <a:pt x="155869" y="238993"/>
                  <a:pt x="155956" y="238254"/>
                </a:cubicBezTo>
                <a:cubicBezTo>
                  <a:pt x="158566" y="216965"/>
                  <a:pt x="163477" y="195479"/>
                  <a:pt x="181740" y="182610"/>
                </a:cubicBezTo>
                <a:cubicBezTo>
                  <a:pt x="186125" y="178729"/>
                  <a:pt x="190313" y="172261"/>
                  <a:pt x="185489" y="166539"/>
                </a:cubicBezTo>
                <a:cubicBezTo>
                  <a:pt x="177881" y="158186"/>
                  <a:pt x="172466" y="150731"/>
                  <a:pt x="165494" y="142751"/>
                </a:cubicBezTo>
                <a:cubicBezTo>
                  <a:pt x="161394" y="138190"/>
                  <a:pt x="156724" y="133016"/>
                  <a:pt x="155518" y="128324"/>
                </a:cubicBezTo>
                <a:cubicBezTo>
                  <a:pt x="151133" y="111618"/>
                  <a:pt x="179635" y="91272"/>
                  <a:pt x="180907" y="90417"/>
                </a:cubicBezTo>
                <a:cubicBezTo>
                  <a:pt x="191145" y="83686"/>
                  <a:pt x="206449" y="73272"/>
                  <a:pt x="217674" y="81143"/>
                </a:cubicBezTo>
                <a:cubicBezTo>
                  <a:pt x="222300" y="84826"/>
                  <a:pt x="225764" y="91732"/>
                  <a:pt x="229667" y="96205"/>
                </a:cubicBezTo>
                <a:cubicBezTo>
                  <a:pt x="234359" y="101480"/>
                  <a:pt x="239336" y="106488"/>
                  <a:pt x="244576" y="111201"/>
                </a:cubicBezTo>
                <a:cubicBezTo>
                  <a:pt x="247119" y="113655"/>
                  <a:pt x="251109" y="113815"/>
                  <a:pt x="253850" y="111574"/>
                </a:cubicBezTo>
                <a:cubicBezTo>
                  <a:pt x="274108" y="98003"/>
                  <a:pt x="296603" y="82239"/>
                  <a:pt x="324008" y="79718"/>
                </a:cubicBezTo>
                <a:cubicBezTo>
                  <a:pt x="330213" y="78885"/>
                  <a:pt x="332230" y="73820"/>
                  <a:pt x="331309" y="68755"/>
                </a:cubicBezTo>
                <a:cubicBezTo>
                  <a:pt x="331178" y="66979"/>
                  <a:pt x="332383" y="65423"/>
                  <a:pt x="331923" y="63493"/>
                </a:cubicBezTo>
                <a:cubicBezTo>
                  <a:pt x="330235" y="49813"/>
                  <a:pt x="328788" y="34137"/>
                  <a:pt x="332844" y="21420"/>
                </a:cubicBezTo>
                <a:cubicBezTo>
                  <a:pt x="333085" y="20668"/>
                  <a:pt x="333699" y="20098"/>
                  <a:pt x="334467" y="19929"/>
                </a:cubicBezTo>
                <a:cubicBezTo>
                  <a:pt x="342425" y="18307"/>
                  <a:pt x="350077" y="19009"/>
                  <a:pt x="357838" y="18987"/>
                </a:cubicBezTo>
                <a:cubicBezTo>
                  <a:pt x="370883" y="18548"/>
                  <a:pt x="383928" y="17737"/>
                  <a:pt x="397083" y="17408"/>
                </a:cubicBezTo>
                <a:cubicBezTo>
                  <a:pt x="404625" y="17255"/>
                  <a:pt x="411948" y="14470"/>
                  <a:pt x="417758" y="22889"/>
                </a:cubicBezTo>
                <a:cubicBezTo>
                  <a:pt x="419950" y="26529"/>
                  <a:pt x="419358" y="33501"/>
                  <a:pt x="419533" y="38236"/>
                </a:cubicBezTo>
                <a:cubicBezTo>
                  <a:pt x="420257" y="49966"/>
                  <a:pt x="420849" y="62923"/>
                  <a:pt x="421529" y="74719"/>
                </a:cubicBezTo>
                <a:cubicBezTo>
                  <a:pt x="422099" y="81669"/>
                  <a:pt x="427229" y="81472"/>
                  <a:pt x="429443" y="81801"/>
                </a:cubicBezTo>
                <a:cubicBezTo>
                  <a:pt x="452771" y="86738"/>
                  <a:pt x="474279" y="98055"/>
                  <a:pt x="491556" y="114490"/>
                </a:cubicBezTo>
                <a:cubicBezTo>
                  <a:pt x="492784" y="115748"/>
                  <a:pt x="494472" y="116474"/>
                  <a:pt x="496226" y="116507"/>
                </a:cubicBezTo>
                <a:cubicBezTo>
                  <a:pt x="497761" y="116682"/>
                  <a:pt x="499229" y="115542"/>
                  <a:pt x="500786" y="115301"/>
                </a:cubicBezTo>
                <a:cubicBezTo>
                  <a:pt x="506727" y="115674"/>
                  <a:pt x="508350" y="110061"/>
                  <a:pt x="511748" y="105128"/>
                </a:cubicBezTo>
                <a:cubicBezTo>
                  <a:pt x="518326" y="94648"/>
                  <a:pt x="527337" y="80332"/>
                  <a:pt x="536216" y="80003"/>
                </a:cubicBezTo>
                <a:cubicBezTo>
                  <a:pt x="540601" y="79564"/>
                  <a:pt x="550884" y="87545"/>
                  <a:pt x="557439" y="92368"/>
                </a:cubicBezTo>
                <a:cubicBezTo>
                  <a:pt x="568182" y="99774"/>
                  <a:pt x="578267" y="108117"/>
                  <a:pt x="587542" y="117296"/>
                </a:cubicBezTo>
                <a:cubicBezTo>
                  <a:pt x="594119" y="123589"/>
                  <a:pt x="595983" y="126242"/>
                  <a:pt x="589953" y="135581"/>
                </a:cubicBezTo>
                <a:cubicBezTo>
                  <a:pt x="584406" y="143803"/>
                  <a:pt x="578399" y="151700"/>
                  <a:pt x="571953" y="159238"/>
                </a:cubicBezTo>
                <a:cubicBezTo>
                  <a:pt x="568884" y="162943"/>
                  <a:pt x="565727" y="166780"/>
                  <a:pt x="562789" y="170551"/>
                </a:cubicBezTo>
                <a:cubicBezTo>
                  <a:pt x="558404" y="176361"/>
                  <a:pt x="561714" y="182237"/>
                  <a:pt x="567174" y="184035"/>
                </a:cubicBezTo>
                <a:cubicBezTo>
                  <a:pt x="567722" y="184175"/>
                  <a:pt x="568182" y="184521"/>
                  <a:pt x="568489" y="184999"/>
                </a:cubicBezTo>
                <a:cubicBezTo>
                  <a:pt x="579956" y="203341"/>
                  <a:pt x="585415" y="224797"/>
                  <a:pt x="584143" y="246388"/>
                </a:cubicBezTo>
                <a:cubicBezTo>
                  <a:pt x="583551" y="249407"/>
                  <a:pt x="585525" y="252332"/>
                  <a:pt x="588550" y="252919"/>
                </a:cubicBezTo>
                <a:cubicBezTo>
                  <a:pt x="588638" y="252937"/>
                  <a:pt x="588726" y="252952"/>
                  <a:pt x="588813" y="252965"/>
                </a:cubicBezTo>
                <a:cubicBezTo>
                  <a:pt x="589296" y="253064"/>
                  <a:pt x="589734" y="253318"/>
                  <a:pt x="590041" y="253689"/>
                </a:cubicBezTo>
                <a:cubicBezTo>
                  <a:pt x="591598" y="255414"/>
                  <a:pt x="593834" y="256381"/>
                  <a:pt x="596158" y="256342"/>
                </a:cubicBezTo>
                <a:lnTo>
                  <a:pt x="611505" y="256627"/>
                </a:lnTo>
                <a:cubicBezTo>
                  <a:pt x="621919" y="256818"/>
                  <a:pt x="632333" y="257028"/>
                  <a:pt x="642747" y="257263"/>
                </a:cubicBezTo>
                <a:cubicBezTo>
                  <a:pt x="645817" y="257548"/>
                  <a:pt x="657262" y="254917"/>
                  <a:pt x="656122" y="260222"/>
                </a:cubicBezTo>
                <a:cubicBezTo>
                  <a:pt x="656626" y="261632"/>
                  <a:pt x="656933" y="263110"/>
                  <a:pt x="657020" y="264607"/>
                </a:cubicBezTo>
                <a:cubicBezTo>
                  <a:pt x="657744" y="272676"/>
                  <a:pt x="658292" y="281182"/>
                  <a:pt x="658051" y="289711"/>
                </a:cubicBezTo>
                <a:close/>
                <a:moveTo>
                  <a:pt x="434968" y="405231"/>
                </a:moveTo>
                <a:cubicBezTo>
                  <a:pt x="424488" y="405451"/>
                  <a:pt x="425344" y="421763"/>
                  <a:pt x="435824" y="421631"/>
                </a:cubicBezTo>
                <a:cubicBezTo>
                  <a:pt x="446304" y="421499"/>
                  <a:pt x="445448" y="405122"/>
                  <a:pt x="434968" y="405231"/>
                </a:cubicBezTo>
                <a:close/>
                <a:moveTo>
                  <a:pt x="485198" y="192081"/>
                </a:moveTo>
                <a:cubicBezTo>
                  <a:pt x="458187" y="157002"/>
                  <a:pt x="410961" y="154963"/>
                  <a:pt x="373010" y="153340"/>
                </a:cubicBezTo>
                <a:lnTo>
                  <a:pt x="372615" y="153340"/>
                </a:lnTo>
                <a:cubicBezTo>
                  <a:pt x="363845" y="152814"/>
                  <a:pt x="357772" y="168819"/>
                  <a:pt x="368778" y="169586"/>
                </a:cubicBezTo>
                <a:cubicBezTo>
                  <a:pt x="403858" y="171099"/>
                  <a:pt x="447707" y="171428"/>
                  <a:pt x="471078" y="201465"/>
                </a:cubicBezTo>
                <a:cubicBezTo>
                  <a:pt x="497059" y="235623"/>
                  <a:pt x="503812" y="267085"/>
                  <a:pt x="497804" y="308084"/>
                </a:cubicBezTo>
                <a:cubicBezTo>
                  <a:pt x="497147" y="312565"/>
                  <a:pt x="500238" y="316731"/>
                  <a:pt x="504732" y="317389"/>
                </a:cubicBezTo>
                <a:cubicBezTo>
                  <a:pt x="505259" y="317468"/>
                  <a:pt x="505785" y="317494"/>
                  <a:pt x="506311" y="317468"/>
                </a:cubicBezTo>
                <a:cubicBezTo>
                  <a:pt x="510170" y="317667"/>
                  <a:pt x="513458" y="314736"/>
                  <a:pt x="513700" y="310890"/>
                </a:cubicBezTo>
                <a:cubicBezTo>
                  <a:pt x="520628" y="264454"/>
                  <a:pt x="513480" y="229572"/>
                  <a:pt x="485198" y="192081"/>
                </a:cubicBezTo>
                <a:close/>
                <a:moveTo>
                  <a:pt x="490109" y="341168"/>
                </a:moveTo>
                <a:cubicBezTo>
                  <a:pt x="486031" y="341006"/>
                  <a:pt x="482391" y="343764"/>
                  <a:pt x="481448" y="347745"/>
                </a:cubicBezTo>
                <a:cubicBezTo>
                  <a:pt x="478445" y="359740"/>
                  <a:pt x="471889" y="370545"/>
                  <a:pt x="462615" y="378725"/>
                </a:cubicBezTo>
                <a:cubicBezTo>
                  <a:pt x="459524" y="381378"/>
                  <a:pt x="460247" y="387692"/>
                  <a:pt x="463207" y="390169"/>
                </a:cubicBezTo>
                <a:cubicBezTo>
                  <a:pt x="466825" y="393348"/>
                  <a:pt x="471276" y="391945"/>
                  <a:pt x="474915" y="388722"/>
                </a:cubicBezTo>
                <a:cubicBezTo>
                  <a:pt x="486053" y="378433"/>
                  <a:pt x="493902" y="365064"/>
                  <a:pt x="497431" y="350311"/>
                </a:cubicBezTo>
                <a:cubicBezTo>
                  <a:pt x="498857" y="344983"/>
                  <a:pt x="495261" y="341278"/>
                  <a:pt x="490109" y="3412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40"/>
          <p:cNvSpPr/>
          <p:nvPr/>
        </p:nvSpPr>
        <p:spPr>
          <a:xfrm>
            <a:off x="5862103" y="3004540"/>
            <a:ext cx="1278732" cy="112913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40"/>
          <p:cNvSpPr/>
          <p:nvPr/>
        </p:nvSpPr>
        <p:spPr>
          <a:xfrm>
            <a:off x="7255024" y="2874631"/>
            <a:ext cx="1233419" cy="1388950"/>
          </a:xfrm>
          <a:custGeom>
            <a:avLst/>
            <a:gdLst/>
            <a:ahLst/>
            <a:cxnLst/>
            <a:rect l="l" t="t" r="r" b="b"/>
            <a:pathLst>
              <a:path w="584559" h="658270" extrusionOk="0">
                <a:moveTo>
                  <a:pt x="400656" y="592594"/>
                </a:moveTo>
                <a:cubicBezTo>
                  <a:pt x="398705" y="592697"/>
                  <a:pt x="396842" y="593473"/>
                  <a:pt x="395395" y="594786"/>
                </a:cubicBezTo>
                <a:cubicBezTo>
                  <a:pt x="372790" y="614869"/>
                  <a:pt x="326968" y="608292"/>
                  <a:pt x="296493" y="605310"/>
                </a:cubicBezTo>
                <a:cubicBezTo>
                  <a:pt x="253302" y="602043"/>
                  <a:pt x="220963" y="596014"/>
                  <a:pt x="191671" y="585731"/>
                </a:cubicBezTo>
                <a:cubicBezTo>
                  <a:pt x="185292" y="583232"/>
                  <a:pt x="178517" y="589173"/>
                  <a:pt x="177552" y="595027"/>
                </a:cubicBezTo>
                <a:cubicBezTo>
                  <a:pt x="176719" y="598472"/>
                  <a:pt x="178846" y="601934"/>
                  <a:pt x="182288" y="602767"/>
                </a:cubicBezTo>
                <a:cubicBezTo>
                  <a:pt x="218069" y="615921"/>
                  <a:pt x="265294" y="622893"/>
                  <a:pt x="316028" y="625524"/>
                </a:cubicBezTo>
                <a:cubicBezTo>
                  <a:pt x="346152" y="628462"/>
                  <a:pt x="384498" y="628528"/>
                  <a:pt x="404515" y="610440"/>
                </a:cubicBezTo>
                <a:cubicBezTo>
                  <a:pt x="412320" y="604038"/>
                  <a:pt x="407585" y="592901"/>
                  <a:pt x="400656" y="592594"/>
                </a:cubicBezTo>
                <a:close/>
                <a:moveTo>
                  <a:pt x="310547" y="639710"/>
                </a:moveTo>
                <a:lnTo>
                  <a:pt x="268429" y="637692"/>
                </a:lnTo>
                <a:cubicBezTo>
                  <a:pt x="263694" y="637495"/>
                  <a:pt x="258191" y="639490"/>
                  <a:pt x="256788" y="645673"/>
                </a:cubicBezTo>
                <a:cubicBezTo>
                  <a:pt x="256042" y="649839"/>
                  <a:pt x="258191" y="655671"/>
                  <a:pt x="263365" y="656241"/>
                </a:cubicBezTo>
                <a:lnTo>
                  <a:pt x="305460" y="658258"/>
                </a:lnTo>
                <a:cubicBezTo>
                  <a:pt x="310218" y="658455"/>
                  <a:pt x="315699" y="656460"/>
                  <a:pt x="317124" y="650277"/>
                </a:cubicBezTo>
                <a:cubicBezTo>
                  <a:pt x="317847" y="646111"/>
                  <a:pt x="315699" y="640258"/>
                  <a:pt x="310547" y="639710"/>
                </a:cubicBezTo>
                <a:close/>
                <a:moveTo>
                  <a:pt x="85075" y="404459"/>
                </a:moveTo>
                <a:cubicBezTo>
                  <a:pt x="50631" y="383609"/>
                  <a:pt x="26799" y="349648"/>
                  <a:pt x="17985" y="308824"/>
                </a:cubicBezTo>
                <a:cubicBezTo>
                  <a:pt x="14894" y="296437"/>
                  <a:pt x="-2448" y="306303"/>
                  <a:pt x="292" y="316257"/>
                </a:cubicBezTo>
                <a:cubicBezTo>
                  <a:pt x="9829" y="360347"/>
                  <a:pt x="37038" y="397925"/>
                  <a:pt x="77028" y="422064"/>
                </a:cubicBezTo>
                <a:cubicBezTo>
                  <a:pt x="82224" y="425572"/>
                  <a:pt x="87991" y="421034"/>
                  <a:pt x="89262" y="415641"/>
                </a:cubicBezTo>
                <a:cubicBezTo>
                  <a:pt x="90643" y="411394"/>
                  <a:pt x="88911" y="406755"/>
                  <a:pt x="85075" y="404459"/>
                </a:cubicBezTo>
                <a:close/>
                <a:moveTo>
                  <a:pt x="329906" y="581522"/>
                </a:moveTo>
                <a:cubicBezTo>
                  <a:pt x="357816" y="581522"/>
                  <a:pt x="380332" y="577751"/>
                  <a:pt x="400656" y="569661"/>
                </a:cubicBezTo>
                <a:cubicBezTo>
                  <a:pt x="405261" y="567896"/>
                  <a:pt x="407870" y="563002"/>
                  <a:pt x="406752" y="558194"/>
                </a:cubicBezTo>
                <a:cubicBezTo>
                  <a:pt x="406357" y="554364"/>
                  <a:pt x="403243" y="551382"/>
                  <a:pt x="399407" y="551134"/>
                </a:cubicBezTo>
                <a:cubicBezTo>
                  <a:pt x="398135" y="551161"/>
                  <a:pt x="396885" y="551428"/>
                  <a:pt x="395701" y="551924"/>
                </a:cubicBezTo>
                <a:cubicBezTo>
                  <a:pt x="365511" y="565078"/>
                  <a:pt x="319887" y="564201"/>
                  <a:pt x="285399" y="560123"/>
                </a:cubicBezTo>
                <a:cubicBezTo>
                  <a:pt x="250079" y="556857"/>
                  <a:pt x="213553" y="549337"/>
                  <a:pt x="177004" y="540545"/>
                </a:cubicBezTo>
                <a:cubicBezTo>
                  <a:pt x="172137" y="540545"/>
                  <a:pt x="169352" y="544930"/>
                  <a:pt x="168826" y="549095"/>
                </a:cubicBezTo>
                <a:cubicBezTo>
                  <a:pt x="167884" y="553862"/>
                  <a:pt x="170887" y="558516"/>
                  <a:pt x="175623" y="559619"/>
                </a:cubicBezTo>
                <a:cubicBezTo>
                  <a:pt x="226663" y="572796"/>
                  <a:pt x="279633" y="581061"/>
                  <a:pt x="329906" y="581522"/>
                </a:cubicBezTo>
                <a:close/>
                <a:moveTo>
                  <a:pt x="216951" y="106307"/>
                </a:moveTo>
                <a:cubicBezTo>
                  <a:pt x="171238" y="119725"/>
                  <a:pt x="136444" y="158926"/>
                  <a:pt x="123991" y="204968"/>
                </a:cubicBezTo>
                <a:cubicBezTo>
                  <a:pt x="122237" y="210887"/>
                  <a:pt x="126183" y="214877"/>
                  <a:pt x="132081" y="214899"/>
                </a:cubicBezTo>
                <a:cubicBezTo>
                  <a:pt x="136860" y="215086"/>
                  <a:pt x="141114" y="211902"/>
                  <a:pt x="142276" y="207270"/>
                </a:cubicBezTo>
                <a:cubicBezTo>
                  <a:pt x="152602" y="168886"/>
                  <a:pt x="181104" y="138014"/>
                  <a:pt x="218551" y="124658"/>
                </a:cubicBezTo>
                <a:cubicBezTo>
                  <a:pt x="228198" y="121216"/>
                  <a:pt x="226334" y="106811"/>
                  <a:pt x="216951" y="106307"/>
                </a:cubicBezTo>
                <a:close/>
                <a:moveTo>
                  <a:pt x="259660" y="91574"/>
                </a:moveTo>
                <a:cubicBezTo>
                  <a:pt x="248325" y="91574"/>
                  <a:pt x="248127" y="110232"/>
                  <a:pt x="260690" y="110297"/>
                </a:cubicBezTo>
                <a:cubicBezTo>
                  <a:pt x="272025" y="110407"/>
                  <a:pt x="272201" y="91640"/>
                  <a:pt x="259660" y="91574"/>
                </a:cubicBezTo>
                <a:close/>
                <a:moveTo>
                  <a:pt x="557483" y="48689"/>
                </a:moveTo>
                <a:cubicBezTo>
                  <a:pt x="551256" y="39700"/>
                  <a:pt x="533760" y="49939"/>
                  <a:pt x="541193" y="59235"/>
                </a:cubicBezTo>
                <a:cubicBezTo>
                  <a:pt x="556321" y="77557"/>
                  <a:pt x="565003" y="100330"/>
                  <a:pt x="565946" y="124066"/>
                </a:cubicBezTo>
                <a:cubicBezTo>
                  <a:pt x="565770" y="128275"/>
                  <a:pt x="569059" y="131825"/>
                  <a:pt x="573268" y="131992"/>
                </a:cubicBezTo>
                <a:cubicBezTo>
                  <a:pt x="573532" y="132003"/>
                  <a:pt x="573817" y="131998"/>
                  <a:pt x="574080" y="131981"/>
                </a:cubicBezTo>
                <a:cubicBezTo>
                  <a:pt x="579561" y="132272"/>
                  <a:pt x="584253" y="128058"/>
                  <a:pt x="584538" y="122569"/>
                </a:cubicBezTo>
                <a:cubicBezTo>
                  <a:pt x="584560" y="122323"/>
                  <a:pt x="584560" y="122075"/>
                  <a:pt x="584560" y="121830"/>
                </a:cubicBezTo>
                <a:cubicBezTo>
                  <a:pt x="583639" y="95169"/>
                  <a:pt x="574146" y="69515"/>
                  <a:pt x="557483" y="48689"/>
                </a:cubicBezTo>
                <a:close/>
                <a:moveTo>
                  <a:pt x="403682" y="258"/>
                </a:moveTo>
                <a:cubicBezTo>
                  <a:pt x="392720" y="-2395"/>
                  <a:pt x="387765" y="16219"/>
                  <a:pt x="399780" y="18960"/>
                </a:cubicBezTo>
                <a:cubicBezTo>
                  <a:pt x="493595" y="37946"/>
                  <a:pt x="532160" y="149148"/>
                  <a:pt x="535120" y="227659"/>
                </a:cubicBezTo>
                <a:cubicBezTo>
                  <a:pt x="535076" y="232018"/>
                  <a:pt x="538562" y="235590"/>
                  <a:pt x="542925" y="235633"/>
                </a:cubicBezTo>
                <a:cubicBezTo>
                  <a:pt x="543122" y="235636"/>
                  <a:pt x="543320" y="235631"/>
                  <a:pt x="543517" y="235618"/>
                </a:cubicBezTo>
                <a:cubicBezTo>
                  <a:pt x="546499" y="235695"/>
                  <a:pt x="549371" y="234555"/>
                  <a:pt x="551497" y="232461"/>
                </a:cubicBezTo>
                <a:cubicBezTo>
                  <a:pt x="553208" y="230630"/>
                  <a:pt x="554062" y="228157"/>
                  <a:pt x="553822" y="225664"/>
                </a:cubicBezTo>
                <a:cubicBezTo>
                  <a:pt x="551629" y="188393"/>
                  <a:pt x="542859" y="133800"/>
                  <a:pt x="514993" y="85610"/>
                </a:cubicBezTo>
                <a:cubicBezTo>
                  <a:pt x="488442" y="39898"/>
                  <a:pt x="451017" y="11220"/>
                  <a:pt x="403682" y="258"/>
                </a:cubicBezTo>
                <a:close/>
                <a:moveTo>
                  <a:pt x="431548" y="75240"/>
                </a:moveTo>
                <a:cubicBezTo>
                  <a:pt x="312936" y="-26709"/>
                  <a:pt x="83934" y="43559"/>
                  <a:pt x="55323" y="204968"/>
                </a:cubicBezTo>
                <a:cubicBezTo>
                  <a:pt x="46553" y="255569"/>
                  <a:pt x="59708" y="304373"/>
                  <a:pt x="92134" y="342369"/>
                </a:cubicBezTo>
                <a:cubicBezTo>
                  <a:pt x="111406" y="364995"/>
                  <a:pt x="133352" y="384398"/>
                  <a:pt x="147757" y="411431"/>
                </a:cubicBezTo>
                <a:cubicBezTo>
                  <a:pt x="162161" y="438464"/>
                  <a:pt x="168498" y="469312"/>
                  <a:pt x="166524" y="502681"/>
                </a:cubicBezTo>
                <a:cubicBezTo>
                  <a:pt x="166480" y="503654"/>
                  <a:pt x="165998" y="504556"/>
                  <a:pt x="165209" y="505137"/>
                </a:cubicBezTo>
                <a:cubicBezTo>
                  <a:pt x="161986" y="507785"/>
                  <a:pt x="160495" y="512012"/>
                  <a:pt x="161350" y="516099"/>
                </a:cubicBezTo>
                <a:cubicBezTo>
                  <a:pt x="161964" y="519442"/>
                  <a:pt x="164573" y="522060"/>
                  <a:pt x="167928" y="522676"/>
                </a:cubicBezTo>
                <a:cubicBezTo>
                  <a:pt x="215043" y="533845"/>
                  <a:pt x="263124" y="540387"/>
                  <a:pt x="311511" y="542211"/>
                </a:cubicBezTo>
                <a:cubicBezTo>
                  <a:pt x="350011" y="543022"/>
                  <a:pt x="388510" y="548218"/>
                  <a:pt x="425651" y="525855"/>
                </a:cubicBezTo>
                <a:cubicBezTo>
                  <a:pt x="429180" y="523911"/>
                  <a:pt x="430847" y="519741"/>
                  <a:pt x="429619" y="515902"/>
                </a:cubicBezTo>
                <a:cubicBezTo>
                  <a:pt x="428610" y="511990"/>
                  <a:pt x="425190" y="509184"/>
                  <a:pt x="421156" y="508973"/>
                </a:cubicBezTo>
                <a:cubicBezTo>
                  <a:pt x="418656" y="508601"/>
                  <a:pt x="416004" y="511626"/>
                  <a:pt x="413526" y="510048"/>
                </a:cubicBezTo>
                <a:cubicBezTo>
                  <a:pt x="412518" y="509440"/>
                  <a:pt x="411926" y="508346"/>
                  <a:pt x="411948" y="507176"/>
                </a:cubicBezTo>
                <a:cubicBezTo>
                  <a:pt x="412452" y="477012"/>
                  <a:pt x="419906" y="447368"/>
                  <a:pt x="433719" y="420552"/>
                </a:cubicBezTo>
                <a:cubicBezTo>
                  <a:pt x="441458" y="405731"/>
                  <a:pt x="451697" y="392642"/>
                  <a:pt x="461607" y="379969"/>
                </a:cubicBezTo>
                <a:cubicBezTo>
                  <a:pt x="467856" y="371989"/>
                  <a:pt x="474323" y="363723"/>
                  <a:pt x="480045" y="355151"/>
                </a:cubicBezTo>
                <a:cubicBezTo>
                  <a:pt x="530231" y="279708"/>
                  <a:pt x="512033" y="136629"/>
                  <a:pt x="431548" y="75240"/>
                </a:cubicBezTo>
                <a:close/>
                <a:moveTo>
                  <a:pt x="334116" y="324171"/>
                </a:moveTo>
                <a:cubicBezTo>
                  <a:pt x="324644" y="390296"/>
                  <a:pt x="323548" y="458108"/>
                  <a:pt x="320961" y="523312"/>
                </a:cubicBezTo>
                <a:cubicBezTo>
                  <a:pt x="320303" y="523941"/>
                  <a:pt x="319404" y="524268"/>
                  <a:pt x="318483" y="524211"/>
                </a:cubicBezTo>
                <a:cubicBezTo>
                  <a:pt x="310788" y="523685"/>
                  <a:pt x="302873" y="523027"/>
                  <a:pt x="295419" y="522567"/>
                </a:cubicBezTo>
                <a:cubicBezTo>
                  <a:pt x="285224" y="521909"/>
                  <a:pt x="274832" y="520988"/>
                  <a:pt x="263694" y="519760"/>
                </a:cubicBezTo>
                <a:cubicBezTo>
                  <a:pt x="262006" y="519589"/>
                  <a:pt x="260734" y="518149"/>
                  <a:pt x="260756" y="516450"/>
                </a:cubicBezTo>
                <a:cubicBezTo>
                  <a:pt x="256108" y="449957"/>
                  <a:pt x="246001" y="383960"/>
                  <a:pt x="230522" y="319129"/>
                </a:cubicBezTo>
                <a:cubicBezTo>
                  <a:pt x="230127" y="317344"/>
                  <a:pt x="231245" y="315575"/>
                  <a:pt x="233021" y="315174"/>
                </a:cubicBezTo>
                <a:cubicBezTo>
                  <a:pt x="233263" y="315123"/>
                  <a:pt x="233482" y="315097"/>
                  <a:pt x="233723" y="315095"/>
                </a:cubicBezTo>
                <a:cubicBezTo>
                  <a:pt x="235170" y="315095"/>
                  <a:pt x="236639" y="315270"/>
                  <a:pt x="238108" y="315270"/>
                </a:cubicBezTo>
                <a:cubicBezTo>
                  <a:pt x="248654" y="315443"/>
                  <a:pt x="258914" y="311896"/>
                  <a:pt x="267114" y="305250"/>
                </a:cubicBezTo>
                <a:cubicBezTo>
                  <a:pt x="268342" y="304255"/>
                  <a:pt x="270074" y="304255"/>
                  <a:pt x="271302" y="305250"/>
                </a:cubicBezTo>
                <a:cubicBezTo>
                  <a:pt x="284128" y="315555"/>
                  <a:pt x="301338" y="320773"/>
                  <a:pt x="322452" y="320773"/>
                </a:cubicBezTo>
                <a:cubicBezTo>
                  <a:pt x="326003" y="321321"/>
                  <a:pt x="334291" y="318164"/>
                  <a:pt x="334116" y="324171"/>
                </a:cubicBezTo>
                <a:close/>
                <a:moveTo>
                  <a:pt x="269811" y="253245"/>
                </a:moveTo>
                <a:cubicBezTo>
                  <a:pt x="271214" y="252283"/>
                  <a:pt x="273100" y="252539"/>
                  <a:pt x="274196" y="253837"/>
                </a:cubicBezTo>
                <a:cubicBezTo>
                  <a:pt x="276783" y="256863"/>
                  <a:pt x="276892" y="261292"/>
                  <a:pt x="274481" y="266992"/>
                </a:cubicBezTo>
                <a:cubicBezTo>
                  <a:pt x="273779" y="268665"/>
                  <a:pt x="271850" y="269452"/>
                  <a:pt x="270183" y="268746"/>
                </a:cubicBezTo>
                <a:cubicBezTo>
                  <a:pt x="269504" y="268468"/>
                  <a:pt x="268956" y="267983"/>
                  <a:pt x="268605" y="267365"/>
                </a:cubicBezTo>
                <a:cubicBezTo>
                  <a:pt x="263694" y="259033"/>
                  <a:pt x="267268" y="254934"/>
                  <a:pt x="269811" y="253245"/>
                </a:cubicBezTo>
                <a:close/>
                <a:moveTo>
                  <a:pt x="478971" y="317945"/>
                </a:moveTo>
                <a:cubicBezTo>
                  <a:pt x="470201" y="344035"/>
                  <a:pt x="451127" y="362759"/>
                  <a:pt x="435539" y="384157"/>
                </a:cubicBezTo>
                <a:cubicBezTo>
                  <a:pt x="407300" y="422707"/>
                  <a:pt x="392523" y="469481"/>
                  <a:pt x="393487" y="517261"/>
                </a:cubicBezTo>
                <a:cubicBezTo>
                  <a:pt x="393750" y="518936"/>
                  <a:pt x="392698" y="520536"/>
                  <a:pt x="391054" y="520966"/>
                </a:cubicBezTo>
                <a:cubicBezTo>
                  <a:pt x="377241" y="524161"/>
                  <a:pt x="363100" y="525634"/>
                  <a:pt x="348937" y="525351"/>
                </a:cubicBezTo>
                <a:cubicBezTo>
                  <a:pt x="345473" y="525351"/>
                  <a:pt x="339641" y="526338"/>
                  <a:pt x="340561" y="520966"/>
                </a:cubicBezTo>
                <a:cubicBezTo>
                  <a:pt x="340145" y="453831"/>
                  <a:pt x="344332" y="386744"/>
                  <a:pt x="353102" y="320181"/>
                </a:cubicBezTo>
                <a:cubicBezTo>
                  <a:pt x="353431" y="315796"/>
                  <a:pt x="359942" y="316695"/>
                  <a:pt x="363056" y="315423"/>
                </a:cubicBezTo>
                <a:cubicBezTo>
                  <a:pt x="374566" y="312310"/>
                  <a:pt x="368669" y="297182"/>
                  <a:pt x="359855" y="297643"/>
                </a:cubicBezTo>
                <a:cubicBezTo>
                  <a:pt x="341175" y="301567"/>
                  <a:pt x="314603" y="306675"/>
                  <a:pt x="295068" y="297029"/>
                </a:cubicBezTo>
                <a:cubicBezTo>
                  <a:pt x="291100" y="295229"/>
                  <a:pt x="287372" y="292953"/>
                  <a:pt x="283952" y="290254"/>
                </a:cubicBezTo>
                <a:cubicBezTo>
                  <a:pt x="282593" y="289206"/>
                  <a:pt x="282286" y="287294"/>
                  <a:pt x="283228" y="285869"/>
                </a:cubicBezTo>
                <a:cubicBezTo>
                  <a:pt x="293402" y="269864"/>
                  <a:pt x="297633" y="254144"/>
                  <a:pt x="294586" y="243818"/>
                </a:cubicBezTo>
                <a:cubicBezTo>
                  <a:pt x="292393" y="235662"/>
                  <a:pt x="283623" y="229698"/>
                  <a:pt x="275029" y="229720"/>
                </a:cubicBezTo>
                <a:cubicBezTo>
                  <a:pt x="265733" y="229720"/>
                  <a:pt x="256590" y="235991"/>
                  <a:pt x="252249" y="245331"/>
                </a:cubicBezTo>
                <a:cubicBezTo>
                  <a:pt x="245672" y="259560"/>
                  <a:pt x="249859" y="276288"/>
                  <a:pt x="256020" y="287206"/>
                </a:cubicBezTo>
                <a:cubicBezTo>
                  <a:pt x="256810" y="288616"/>
                  <a:pt x="256459" y="290392"/>
                  <a:pt x="255187" y="291394"/>
                </a:cubicBezTo>
                <a:cubicBezTo>
                  <a:pt x="250539" y="294950"/>
                  <a:pt x="244817" y="296785"/>
                  <a:pt x="238963" y="296590"/>
                </a:cubicBezTo>
                <a:cubicBezTo>
                  <a:pt x="226707" y="296912"/>
                  <a:pt x="215723" y="289024"/>
                  <a:pt x="212127" y="277297"/>
                </a:cubicBezTo>
                <a:cubicBezTo>
                  <a:pt x="211491" y="273854"/>
                  <a:pt x="208444" y="271397"/>
                  <a:pt x="204936" y="271509"/>
                </a:cubicBezTo>
                <a:cubicBezTo>
                  <a:pt x="201341" y="271592"/>
                  <a:pt x="197986" y="273302"/>
                  <a:pt x="195815" y="276157"/>
                </a:cubicBezTo>
                <a:cubicBezTo>
                  <a:pt x="189764" y="284093"/>
                  <a:pt x="200858" y="298914"/>
                  <a:pt x="207458" y="304351"/>
                </a:cubicBezTo>
                <a:cubicBezTo>
                  <a:pt x="209277" y="305689"/>
                  <a:pt x="208268" y="308364"/>
                  <a:pt x="208860" y="310096"/>
                </a:cubicBezTo>
                <a:cubicBezTo>
                  <a:pt x="224471" y="376768"/>
                  <a:pt x="239270" y="447015"/>
                  <a:pt x="240717" y="515573"/>
                </a:cubicBezTo>
                <a:cubicBezTo>
                  <a:pt x="239993" y="516254"/>
                  <a:pt x="238985" y="516561"/>
                  <a:pt x="237998" y="516406"/>
                </a:cubicBezTo>
                <a:cubicBezTo>
                  <a:pt x="221051" y="513950"/>
                  <a:pt x="203971" y="510881"/>
                  <a:pt x="187243" y="507263"/>
                </a:cubicBezTo>
                <a:cubicBezTo>
                  <a:pt x="185445" y="506853"/>
                  <a:pt x="184327" y="505064"/>
                  <a:pt x="184743" y="503271"/>
                </a:cubicBezTo>
                <a:cubicBezTo>
                  <a:pt x="184743" y="503264"/>
                  <a:pt x="184743" y="503258"/>
                  <a:pt x="184743" y="503251"/>
                </a:cubicBezTo>
                <a:cubicBezTo>
                  <a:pt x="189128" y="453088"/>
                  <a:pt x="172027" y="403538"/>
                  <a:pt x="138351" y="364491"/>
                </a:cubicBezTo>
                <a:cubicBezTo>
                  <a:pt x="121272" y="344758"/>
                  <a:pt x="101847" y="327526"/>
                  <a:pt x="88583" y="304373"/>
                </a:cubicBezTo>
                <a:cubicBezTo>
                  <a:pt x="76480" y="282423"/>
                  <a:pt x="70473" y="257630"/>
                  <a:pt x="71174" y="232571"/>
                </a:cubicBezTo>
                <a:cubicBezTo>
                  <a:pt x="72928" y="120448"/>
                  <a:pt x="178451" y="56078"/>
                  <a:pt x="275073" y="47045"/>
                </a:cubicBezTo>
                <a:cubicBezTo>
                  <a:pt x="428588" y="33145"/>
                  <a:pt x="520649" y="175808"/>
                  <a:pt x="478971" y="317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1"/>
          <p:cNvSpPr/>
          <p:nvPr/>
        </p:nvSpPr>
        <p:spPr>
          <a:xfrm>
            <a:off x="862575" y="746825"/>
            <a:ext cx="296336" cy="380212"/>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a:off x="1318187" y="799933"/>
            <a:ext cx="316153" cy="267667"/>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p:nvPr/>
        </p:nvSpPr>
        <p:spPr>
          <a:xfrm>
            <a:off x="1787725" y="800765"/>
            <a:ext cx="306851" cy="27104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2283800" y="793611"/>
            <a:ext cx="249964" cy="280728"/>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2765117" y="791082"/>
            <a:ext cx="212876" cy="283258"/>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3171414" y="787704"/>
            <a:ext cx="328798" cy="290429"/>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3661184" y="770417"/>
            <a:ext cx="281993" cy="325836"/>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4104151" y="791498"/>
            <a:ext cx="328365" cy="287051"/>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4587581" y="796556"/>
            <a:ext cx="290429" cy="276935"/>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5057951" y="789817"/>
            <a:ext cx="281993" cy="287900"/>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865953" y="1217195"/>
            <a:ext cx="292109" cy="36165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1331680" y="1217195"/>
            <a:ext cx="292109" cy="361659"/>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1789405" y="1271568"/>
            <a:ext cx="301377" cy="259231"/>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2254717" y="1245429"/>
            <a:ext cx="300961" cy="304755"/>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2722558" y="1265245"/>
            <a:ext cx="298432" cy="263874"/>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3193343" y="1265245"/>
            <a:ext cx="289580" cy="266818"/>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3666657" y="1268190"/>
            <a:ext cx="268516" cy="260929"/>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4117644" y="1253432"/>
            <a:ext cx="297583" cy="291694"/>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553024" y="1221404"/>
            <a:ext cx="363339" cy="357866"/>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5027603" y="1234049"/>
            <a:ext cx="340578" cy="325420"/>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842759" y="1750356"/>
            <a:ext cx="333857" cy="236903"/>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1310184" y="1705683"/>
            <a:ext cx="331310" cy="320778"/>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a:off x="1788141" y="1720008"/>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a:off x="2250924" y="1710741"/>
            <a:ext cx="311077" cy="310229"/>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a:off x="2726767" y="1720441"/>
            <a:ext cx="289580" cy="290845"/>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3205555" y="1686300"/>
            <a:ext cx="263874" cy="358697"/>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3636310" y="1757527"/>
            <a:ext cx="331310" cy="213708"/>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4115947" y="1712006"/>
            <a:ext cx="305188" cy="308548"/>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4580843" y="1700210"/>
            <a:ext cx="306868" cy="319080"/>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5032245" y="1709477"/>
            <a:ext cx="328365" cy="30770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881542" y="2189529"/>
            <a:ext cx="257135" cy="280746"/>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1335889" y="2189962"/>
            <a:ext cx="274423" cy="276086"/>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1"/>
          <p:cNvSpPr/>
          <p:nvPr/>
        </p:nvSpPr>
        <p:spPr>
          <a:xfrm>
            <a:off x="1807108" y="2189962"/>
            <a:ext cx="274406" cy="276086"/>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a:off x="2269042" y="2189962"/>
            <a:ext cx="273990" cy="276086"/>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1"/>
          <p:cNvSpPr/>
          <p:nvPr/>
        </p:nvSpPr>
        <p:spPr>
          <a:xfrm>
            <a:off x="2798409" y="2146970"/>
            <a:ext cx="147969" cy="365037"/>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a:off x="3273006" y="2149499"/>
            <a:ext cx="128152" cy="360810"/>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p:nvPr/>
        </p:nvSpPr>
        <p:spPr>
          <a:xfrm>
            <a:off x="3742942" y="2189529"/>
            <a:ext cx="116771" cy="276519"/>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1"/>
          <p:cNvSpPr/>
          <p:nvPr/>
        </p:nvSpPr>
        <p:spPr>
          <a:xfrm>
            <a:off x="4131553" y="2185736"/>
            <a:ext cx="271877" cy="287900"/>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1"/>
          <p:cNvSpPr/>
          <p:nvPr/>
        </p:nvSpPr>
        <p:spPr>
          <a:xfrm>
            <a:off x="4585901" y="2193323"/>
            <a:ext cx="298016" cy="275255"/>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492" name="Google Shape;492;p41"/>
          <p:cNvSpPr/>
          <p:nvPr/>
        </p:nvSpPr>
        <p:spPr>
          <a:xfrm>
            <a:off x="5057102" y="2146537"/>
            <a:ext cx="273990" cy="328798"/>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1"/>
          <p:cNvSpPr/>
          <p:nvPr/>
        </p:nvSpPr>
        <p:spPr>
          <a:xfrm>
            <a:off x="959524" y="2625343"/>
            <a:ext cx="100748" cy="340595"/>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p:nvPr/>
        </p:nvSpPr>
        <p:spPr>
          <a:xfrm>
            <a:off x="1366237" y="2612698"/>
            <a:ext cx="217934" cy="365037"/>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p:nvPr/>
        </p:nvSpPr>
        <p:spPr>
          <a:xfrm>
            <a:off x="1800352" y="2612698"/>
            <a:ext cx="285371" cy="365037"/>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1"/>
          <p:cNvSpPr/>
          <p:nvPr/>
        </p:nvSpPr>
        <p:spPr>
          <a:xfrm>
            <a:off x="2696835" y="2674657"/>
            <a:ext cx="344389" cy="192210"/>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a:off x="2237846" y="2634610"/>
            <a:ext cx="334272" cy="316153"/>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p:nvPr/>
        </p:nvSpPr>
        <p:spPr>
          <a:xfrm>
            <a:off x="3187021" y="2642630"/>
            <a:ext cx="295903" cy="298432"/>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a:off x="3651484" y="2645159"/>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p:cNvSpPr/>
          <p:nvPr/>
        </p:nvSpPr>
        <p:spPr>
          <a:xfrm>
            <a:off x="4075916" y="2645159"/>
            <a:ext cx="390311" cy="315720"/>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p:cNvSpPr/>
          <p:nvPr/>
        </p:nvSpPr>
        <p:spPr>
          <a:xfrm>
            <a:off x="4614984" y="2632514"/>
            <a:ext cx="234789" cy="326668"/>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1"/>
          <p:cNvSpPr/>
          <p:nvPr/>
        </p:nvSpPr>
        <p:spPr>
          <a:xfrm>
            <a:off x="5082824" y="2648952"/>
            <a:ext cx="229298" cy="314022"/>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1"/>
          <p:cNvSpPr/>
          <p:nvPr/>
        </p:nvSpPr>
        <p:spPr>
          <a:xfrm>
            <a:off x="852043" y="3131118"/>
            <a:ext cx="331310" cy="262193"/>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a:off x="1314393" y="3150501"/>
            <a:ext cx="322891" cy="219199"/>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1"/>
          <p:cNvSpPr/>
          <p:nvPr/>
        </p:nvSpPr>
        <p:spPr>
          <a:xfrm>
            <a:off x="1789405" y="3141234"/>
            <a:ext cx="306435" cy="239432"/>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p:nvPr/>
        </p:nvSpPr>
        <p:spPr>
          <a:xfrm>
            <a:off x="2253019" y="3134911"/>
            <a:ext cx="308566" cy="250812"/>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a:off x="2735202" y="3114680"/>
            <a:ext cx="278615" cy="281144"/>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1"/>
          <p:cNvSpPr/>
          <p:nvPr/>
        </p:nvSpPr>
        <p:spPr>
          <a:xfrm>
            <a:off x="3175640" y="3150085"/>
            <a:ext cx="314871" cy="231844"/>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1"/>
          <p:cNvSpPr/>
          <p:nvPr/>
        </p:nvSpPr>
        <p:spPr>
          <a:xfrm>
            <a:off x="3642217" y="3150085"/>
            <a:ext cx="314455" cy="231844"/>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1"/>
          <p:cNvSpPr/>
          <p:nvPr/>
        </p:nvSpPr>
        <p:spPr>
          <a:xfrm>
            <a:off x="4116380" y="3127325"/>
            <a:ext cx="303057" cy="265554"/>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1"/>
          <p:cNvSpPr/>
          <p:nvPr/>
        </p:nvSpPr>
        <p:spPr>
          <a:xfrm>
            <a:off x="4566500" y="3095297"/>
            <a:ext cx="332592" cy="335104"/>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1"/>
          <p:cNvSpPr/>
          <p:nvPr/>
        </p:nvSpPr>
        <p:spPr>
          <a:xfrm>
            <a:off x="5056270" y="3114264"/>
            <a:ext cx="284938" cy="288731"/>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1"/>
          <p:cNvSpPr/>
          <p:nvPr/>
        </p:nvSpPr>
        <p:spPr>
          <a:xfrm>
            <a:off x="847401" y="3567763"/>
            <a:ext cx="324572" cy="316136"/>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1"/>
          <p:cNvSpPr/>
          <p:nvPr/>
        </p:nvSpPr>
        <p:spPr>
          <a:xfrm>
            <a:off x="1298804" y="3618757"/>
            <a:ext cx="346069" cy="211612"/>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a:off x="1845874" y="3546266"/>
            <a:ext cx="203193" cy="346485"/>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1"/>
          <p:cNvSpPr/>
          <p:nvPr/>
        </p:nvSpPr>
        <p:spPr>
          <a:xfrm>
            <a:off x="2282536" y="3579559"/>
            <a:ext cx="255022" cy="319947"/>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1"/>
          <p:cNvSpPr/>
          <p:nvPr/>
        </p:nvSpPr>
        <p:spPr>
          <a:xfrm>
            <a:off x="2728880" y="3604017"/>
            <a:ext cx="287051" cy="249531"/>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1"/>
          <p:cNvSpPr/>
          <p:nvPr/>
        </p:nvSpPr>
        <p:spPr>
          <a:xfrm>
            <a:off x="3192910" y="3581672"/>
            <a:ext cx="287900" cy="28831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a:off x="3657390" y="3577878"/>
            <a:ext cx="289996" cy="296752"/>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1"/>
          <p:cNvSpPr/>
          <p:nvPr/>
        </p:nvSpPr>
        <p:spPr>
          <a:xfrm>
            <a:off x="4100773" y="3580823"/>
            <a:ext cx="334688" cy="282842"/>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4580843" y="3574934"/>
            <a:ext cx="304755" cy="300961"/>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a:off x="5054157" y="3560592"/>
            <a:ext cx="292109" cy="326685"/>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p:nvPr/>
        </p:nvSpPr>
        <p:spPr>
          <a:xfrm>
            <a:off x="825074" y="4087032"/>
            <a:ext cx="375985" cy="212027"/>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1"/>
          <p:cNvSpPr/>
          <p:nvPr/>
        </p:nvSpPr>
        <p:spPr>
          <a:xfrm>
            <a:off x="1322413" y="4030961"/>
            <a:ext cx="303074" cy="319098"/>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1"/>
          <p:cNvSpPr/>
          <p:nvPr/>
        </p:nvSpPr>
        <p:spPr>
          <a:xfrm>
            <a:off x="1776345" y="4012843"/>
            <a:ext cx="333406" cy="343956"/>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p:nvPr/>
        </p:nvSpPr>
        <p:spPr>
          <a:xfrm>
            <a:off x="2258926" y="4041926"/>
            <a:ext cx="294223" cy="298016"/>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1"/>
          <p:cNvSpPr/>
          <p:nvPr/>
        </p:nvSpPr>
        <p:spPr>
          <a:xfrm>
            <a:off x="2695155" y="4042775"/>
            <a:ext cx="353656" cy="295054"/>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1"/>
          <p:cNvSpPr/>
          <p:nvPr/>
        </p:nvSpPr>
        <p:spPr>
          <a:xfrm>
            <a:off x="3200497" y="4017485"/>
            <a:ext cx="272725" cy="330046"/>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1"/>
          <p:cNvSpPr/>
          <p:nvPr/>
        </p:nvSpPr>
        <p:spPr>
          <a:xfrm>
            <a:off x="3608491" y="4013691"/>
            <a:ext cx="391592" cy="355336"/>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1"/>
          <p:cNvSpPr/>
          <p:nvPr/>
        </p:nvSpPr>
        <p:spPr>
          <a:xfrm>
            <a:off x="4079277" y="4008201"/>
            <a:ext cx="384421" cy="367982"/>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4562707" y="4096299"/>
            <a:ext cx="341860" cy="198117"/>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1"/>
          <p:cNvSpPr/>
          <p:nvPr/>
        </p:nvSpPr>
        <p:spPr>
          <a:xfrm>
            <a:off x="5074389" y="4060044"/>
            <a:ext cx="255022" cy="279897"/>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p:nvPr/>
        </p:nvSpPr>
        <p:spPr>
          <a:xfrm>
            <a:off x="5690642" y="2105204"/>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p:cNvSpPr/>
          <p:nvPr/>
        </p:nvSpPr>
        <p:spPr>
          <a:xfrm>
            <a:off x="6584262" y="2105194"/>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5875358" y="2316058"/>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a:off x="7029497" y="2613455"/>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538" name="Google Shape;538;p41"/>
          <p:cNvSpPr txBox="1">
            <a:spLocks noGrp="1"/>
          </p:cNvSpPr>
          <p:nvPr>
            <p:ph type="body" idx="4294967295"/>
          </p:nvPr>
        </p:nvSpPr>
        <p:spPr>
          <a:xfrm>
            <a:off x="5667225" y="3906625"/>
            <a:ext cx="2559900" cy="5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icons at </a:t>
            </a:r>
            <a:r>
              <a:rPr lang="en" sz="900" u="sng">
                <a:hlinkClick r:id="rId3"/>
              </a:rPr>
              <a:t>slidescarnival.com/extra-free-resources-icons-and-maps</a:t>
            </a:r>
            <a:endParaRPr sz="900"/>
          </a:p>
          <a:p>
            <a:pPr marL="0" lvl="0" indent="0" algn="l" rtl="0">
              <a:spcBef>
                <a:spcPts val="1000"/>
              </a:spcBef>
              <a:spcAft>
                <a:spcPts val="1000"/>
              </a:spcAft>
              <a:buNone/>
            </a:pPr>
            <a:endParaRPr sz="900" b="1"/>
          </a:p>
        </p:txBody>
      </p:sp>
      <p:sp>
        <p:nvSpPr>
          <p:cNvPr id="539" name="Google Shape;539;p41"/>
          <p:cNvSpPr txBox="1">
            <a:spLocks noGrp="1"/>
          </p:cNvSpPr>
          <p:nvPr>
            <p:ph type="body" idx="4294967295"/>
          </p:nvPr>
        </p:nvSpPr>
        <p:spPr>
          <a:xfrm>
            <a:off x="5667225" y="800775"/>
            <a:ext cx="2438100" cy="1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182880" lvl="0" indent="-148590" algn="l" rtl="0">
              <a:spcBef>
                <a:spcPts val="0"/>
              </a:spcBef>
              <a:spcAft>
                <a:spcPts val="0"/>
              </a:spcAft>
              <a:buSzPts val="900"/>
              <a:buChar char="✗"/>
            </a:pPr>
            <a:r>
              <a:rPr lang="en" sz="900"/>
              <a:t>Resize them without losing quality.</a:t>
            </a:r>
            <a:endParaRPr sz="900"/>
          </a:p>
          <a:p>
            <a:pPr marL="182880" lvl="0" indent="-148590" algn="l" rtl="0">
              <a:spcBef>
                <a:spcPts val="0"/>
              </a:spcBef>
              <a:spcAft>
                <a:spcPts val="0"/>
              </a:spcAft>
              <a:buSzPts val="900"/>
              <a:buChar char="✗"/>
            </a:pPr>
            <a:r>
              <a:rPr lang="en" sz="900"/>
              <a:t>Change fill color and opacity.</a:t>
            </a:r>
            <a:endParaRPr sz="900"/>
          </a:p>
          <a:p>
            <a:pPr marL="182880" lvl="0" indent="-148590" algn="l" rtl="0">
              <a:spcBef>
                <a:spcPts val="0"/>
              </a:spcBef>
              <a:spcAft>
                <a:spcPts val="0"/>
              </a:spcAft>
              <a:buSzPts val="900"/>
              <a:buChar char="✗"/>
            </a:pPr>
            <a:r>
              <a:rPr lang="en" sz="900"/>
              <a:t>Change line color, width and style.</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Isn’t that nice? :)</a:t>
            </a:r>
            <a:br>
              <a:rPr lang="en" sz="900"/>
            </a:br>
            <a:r>
              <a:rPr lang="en" sz="900"/>
              <a:t>Examples:</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8"/>
          <p:cNvSpPr txBox="1">
            <a:spLocks noGrp="1"/>
          </p:cNvSpPr>
          <p:nvPr>
            <p:ph type="ctrTitle"/>
          </p:nvPr>
        </p:nvSpPr>
        <p:spPr>
          <a:xfrm>
            <a:off x="1773500" y="1980025"/>
            <a:ext cx="5597100" cy="671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KMP </a:t>
            </a:r>
            <a:r>
              <a:rPr lang="en-US" b="0" i="0" dirty="0">
                <a:solidFill>
                  <a:schemeClr val="tx1"/>
                </a:solidFill>
                <a:effectLst/>
                <a:latin typeface="Amatic SC" panose="020B0604020202020204" charset="-79"/>
                <a:cs typeface="Amatic SC" panose="020B0604020202020204" charset="-79"/>
              </a:rPr>
              <a:t>Algorithm</a:t>
            </a:r>
            <a:endParaRPr dirty="0">
              <a:solidFill>
                <a:schemeClr val="tx1"/>
              </a:solidFill>
              <a:latin typeface="Amatic SC" panose="020B0604020202020204" charset="-79"/>
              <a:cs typeface="Amatic SC" panose="020B0604020202020204" charset="-79"/>
            </a:endParaRPr>
          </a:p>
        </p:txBody>
      </p:sp>
      <p:sp>
        <p:nvSpPr>
          <p:cNvPr id="213" name="Google Shape;213;p18"/>
          <p:cNvSpPr txBox="1">
            <a:spLocks noGrp="1"/>
          </p:cNvSpPr>
          <p:nvPr>
            <p:ph type="subTitle" idx="1"/>
          </p:nvPr>
        </p:nvSpPr>
        <p:spPr>
          <a:xfrm>
            <a:off x="1773500" y="2664426"/>
            <a:ext cx="5597100" cy="386400"/>
          </a:xfrm>
          <a:prstGeom prst="rect">
            <a:avLst/>
          </a:prstGeom>
        </p:spPr>
        <p:txBody>
          <a:bodyPr spcFirstLastPara="1" wrap="square" lIns="0" tIns="0" rIns="0" bIns="0" anchor="t" anchorCtr="0">
            <a:noAutofit/>
          </a:bodyPr>
          <a:lstStyle/>
          <a:p>
            <a:r>
              <a:rPr lang="en-US" b="0" i="0" dirty="0">
                <a:solidFill>
                  <a:srgbClr val="AEE25A"/>
                </a:solidFill>
                <a:effectLst/>
                <a:latin typeface="Linux Libertine"/>
              </a:rPr>
              <a:t>Knuth–Morris–Pratt Algorithm</a:t>
            </a:r>
          </a:p>
        </p:txBody>
      </p:sp>
      <p:sp>
        <p:nvSpPr>
          <p:cNvPr id="214" name="Google Shape;214;p18"/>
          <p:cNvSpPr txBox="1"/>
          <p:nvPr/>
        </p:nvSpPr>
        <p:spPr>
          <a:xfrm>
            <a:off x="686100" y="491800"/>
            <a:ext cx="1493700" cy="1488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200" b="1" dirty="0">
                <a:solidFill>
                  <a:schemeClr val="dk1"/>
                </a:solidFill>
                <a:latin typeface="Amatic SC"/>
                <a:ea typeface="Amatic SC"/>
                <a:cs typeface="Amatic SC"/>
                <a:sym typeface="Amatic SC"/>
              </a:rPr>
              <a:t>1</a:t>
            </a:r>
            <a:endParaRPr sz="7200" b="1" dirty="0">
              <a:solidFill>
                <a:schemeClr val="dk1"/>
              </a:solidFill>
              <a:latin typeface="Amatic SC"/>
              <a:ea typeface="Amatic SC"/>
              <a:cs typeface="Amatic SC"/>
              <a:sym typeface="Amatic S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grpSp>
        <p:nvGrpSpPr>
          <p:cNvPr id="544" name="Google Shape;544;p42"/>
          <p:cNvGrpSpPr/>
          <p:nvPr/>
        </p:nvGrpSpPr>
        <p:grpSpPr>
          <a:xfrm>
            <a:off x="2562914" y="2068981"/>
            <a:ext cx="385330" cy="385426"/>
            <a:chOff x="3706812" y="1035050"/>
            <a:chExt cx="4792662" cy="4787899"/>
          </a:xfrm>
        </p:grpSpPr>
        <p:sp>
          <p:nvSpPr>
            <p:cNvPr id="545" name="Google Shape;545;p42"/>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6" name="Google Shape;546;p42"/>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7" name="Google Shape;547;p42"/>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8" name="Google Shape;548;p42"/>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9" name="Google Shape;549;p42"/>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50" name="Google Shape;550;p42"/>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51" name="Google Shape;551;p42"/>
          <p:cNvGrpSpPr/>
          <p:nvPr/>
        </p:nvGrpSpPr>
        <p:grpSpPr>
          <a:xfrm>
            <a:off x="1456500" y="2068963"/>
            <a:ext cx="383385" cy="385001"/>
            <a:chOff x="1400175" y="1220787"/>
            <a:chExt cx="4473575" cy="4476750"/>
          </a:xfrm>
        </p:grpSpPr>
        <p:sp>
          <p:nvSpPr>
            <p:cNvPr id="552" name="Google Shape;552;p42"/>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53" name="Google Shape;553;p42"/>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54" name="Google Shape;554;p42"/>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55" name="Google Shape;555;p42"/>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56" name="Google Shape;556;p42"/>
          <p:cNvGrpSpPr/>
          <p:nvPr/>
        </p:nvGrpSpPr>
        <p:grpSpPr>
          <a:xfrm>
            <a:off x="901918" y="2069038"/>
            <a:ext cx="385904" cy="385267"/>
            <a:chOff x="1649412" y="927100"/>
            <a:chExt cx="5011737" cy="5016500"/>
          </a:xfrm>
        </p:grpSpPr>
        <p:sp>
          <p:nvSpPr>
            <p:cNvPr id="557" name="Google Shape;557;p42"/>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58" name="Google Shape;558;p42"/>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59" name="Google Shape;559;p42"/>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60" name="Google Shape;560;p42"/>
          <p:cNvGrpSpPr/>
          <p:nvPr/>
        </p:nvGrpSpPr>
        <p:grpSpPr>
          <a:xfrm>
            <a:off x="2009119" y="2069254"/>
            <a:ext cx="384739" cy="385098"/>
            <a:chOff x="1301750" y="920750"/>
            <a:chExt cx="5095875" cy="5100637"/>
          </a:xfrm>
        </p:grpSpPr>
        <p:sp>
          <p:nvSpPr>
            <p:cNvPr id="561" name="Google Shape;561;p42"/>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62" name="Google Shape;562;p42"/>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63" name="Google Shape;563;p42"/>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64" name="Google Shape;564;p42"/>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65" name="Google Shape;565;p42"/>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66" name="Google Shape;566;p42"/>
          <p:cNvGrpSpPr/>
          <p:nvPr/>
        </p:nvGrpSpPr>
        <p:grpSpPr>
          <a:xfrm>
            <a:off x="3672207" y="2069136"/>
            <a:ext cx="385365" cy="385339"/>
            <a:chOff x="5732756" y="2682276"/>
            <a:chExt cx="719905" cy="719856"/>
          </a:xfrm>
        </p:grpSpPr>
        <p:sp>
          <p:nvSpPr>
            <p:cNvPr id="567" name="Google Shape;567;p42"/>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68" name="Google Shape;568;p42"/>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69" name="Google Shape;569;p42"/>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70" name="Google Shape;570;p42"/>
          <p:cNvGrpSpPr/>
          <p:nvPr/>
        </p:nvGrpSpPr>
        <p:grpSpPr>
          <a:xfrm>
            <a:off x="4226805" y="2069131"/>
            <a:ext cx="385370" cy="385350"/>
            <a:chOff x="6768809" y="2682265"/>
            <a:chExt cx="719915" cy="719877"/>
          </a:xfrm>
        </p:grpSpPr>
        <p:sp>
          <p:nvSpPr>
            <p:cNvPr id="571" name="Google Shape;571;p42"/>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72" name="Google Shape;572;p42"/>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73" name="Google Shape;573;p42"/>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74" name="Google Shape;574;p42"/>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75" name="Google Shape;575;p42"/>
          <p:cNvGrpSpPr/>
          <p:nvPr/>
        </p:nvGrpSpPr>
        <p:grpSpPr>
          <a:xfrm>
            <a:off x="4781409" y="2069156"/>
            <a:ext cx="385479" cy="385299"/>
            <a:chOff x="7804870" y="2682313"/>
            <a:chExt cx="720118" cy="719782"/>
          </a:xfrm>
        </p:grpSpPr>
        <p:sp>
          <p:nvSpPr>
            <p:cNvPr id="576" name="Google Shape;576;p42"/>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77" name="Google Shape;577;p42"/>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78" name="Google Shape;578;p42"/>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79" name="Google Shape;579;p42"/>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80" name="Google Shape;580;p42"/>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81" name="Google Shape;581;p42"/>
          <p:cNvGrpSpPr/>
          <p:nvPr/>
        </p:nvGrpSpPr>
        <p:grpSpPr>
          <a:xfrm>
            <a:off x="5336122" y="2068957"/>
            <a:ext cx="385946" cy="385698"/>
            <a:chOff x="8841135" y="2681940"/>
            <a:chExt cx="720990" cy="720527"/>
          </a:xfrm>
        </p:grpSpPr>
        <p:sp>
          <p:nvSpPr>
            <p:cNvPr id="582" name="Google Shape;582;p42"/>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83" name="Google Shape;583;p42"/>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84" name="Google Shape;584;p42"/>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85" name="Google Shape;585;p42"/>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86" name="Google Shape;586;p42"/>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87" name="Google Shape;587;p42"/>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88" name="Google Shape;588;p42"/>
          <p:cNvGrpSpPr/>
          <p:nvPr/>
        </p:nvGrpSpPr>
        <p:grpSpPr>
          <a:xfrm>
            <a:off x="3117156" y="2068937"/>
            <a:ext cx="385068" cy="385068"/>
            <a:chOff x="4103687" y="1439862"/>
            <a:chExt cx="3986212" cy="3986211"/>
          </a:xfrm>
        </p:grpSpPr>
        <p:sp>
          <p:nvSpPr>
            <p:cNvPr id="589" name="Google Shape;589;p42"/>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90" name="Google Shape;590;p42"/>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91" name="Google Shape;591;p42"/>
          <p:cNvGrpSpPr/>
          <p:nvPr/>
        </p:nvGrpSpPr>
        <p:grpSpPr>
          <a:xfrm>
            <a:off x="5891301" y="2069160"/>
            <a:ext cx="385523" cy="385291"/>
            <a:chOff x="9878272" y="2682320"/>
            <a:chExt cx="720199" cy="719767"/>
          </a:xfrm>
        </p:grpSpPr>
        <p:sp>
          <p:nvSpPr>
            <p:cNvPr id="592" name="Google Shape;592;p42"/>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93" name="Google Shape;593;p42"/>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94" name="Google Shape;594;p42"/>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95" name="Google Shape;595;p42"/>
          <p:cNvGrpSpPr/>
          <p:nvPr/>
        </p:nvGrpSpPr>
        <p:grpSpPr>
          <a:xfrm>
            <a:off x="6446057" y="2069089"/>
            <a:ext cx="385434" cy="385434"/>
            <a:chOff x="10914618" y="2682187"/>
            <a:chExt cx="720033" cy="720033"/>
          </a:xfrm>
        </p:grpSpPr>
        <p:sp>
          <p:nvSpPr>
            <p:cNvPr id="596" name="Google Shape;596;p42"/>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97" name="Google Shape;597;p42"/>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98" name="Google Shape;598;p42"/>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99" name="Google Shape;599;p42"/>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00" name="Google Shape;600;p42"/>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01" name="Google Shape;601;p42"/>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02" name="Google Shape;602;p42"/>
          <p:cNvGrpSpPr/>
          <p:nvPr/>
        </p:nvGrpSpPr>
        <p:grpSpPr>
          <a:xfrm>
            <a:off x="1450663" y="1457504"/>
            <a:ext cx="312636" cy="385534"/>
            <a:chOff x="1582665" y="1011072"/>
            <a:chExt cx="584040" cy="720220"/>
          </a:xfrm>
        </p:grpSpPr>
        <p:sp>
          <p:nvSpPr>
            <p:cNvPr id="603" name="Google Shape;603;p42"/>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04" name="Google Shape;604;p42"/>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05" name="Google Shape;605;p42"/>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06" name="Google Shape;606;p42"/>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07" name="Google Shape;607;p42"/>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08" name="Google Shape;608;p42"/>
          <p:cNvGrpSpPr/>
          <p:nvPr/>
        </p:nvGrpSpPr>
        <p:grpSpPr>
          <a:xfrm>
            <a:off x="1970729" y="1457522"/>
            <a:ext cx="328168" cy="385516"/>
            <a:chOff x="2554206" y="1011105"/>
            <a:chExt cx="613055" cy="720187"/>
          </a:xfrm>
        </p:grpSpPr>
        <p:sp>
          <p:nvSpPr>
            <p:cNvPr id="609" name="Google Shape;609;p42"/>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10" name="Google Shape;610;p42"/>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11" name="Google Shape;611;p42"/>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12" name="Google Shape;612;p42"/>
          <p:cNvGrpSpPr/>
          <p:nvPr/>
        </p:nvGrpSpPr>
        <p:grpSpPr>
          <a:xfrm>
            <a:off x="5903909" y="1418037"/>
            <a:ext cx="398409" cy="425001"/>
            <a:chOff x="9901824" y="937343"/>
            <a:chExt cx="744273" cy="793950"/>
          </a:xfrm>
        </p:grpSpPr>
        <p:grpSp>
          <p:nvGrpSpPr>
            <p:cNvPr id="613" name="Google Shape;613;p42"/>
            <p:cNvGrpSpPr/>
            <p:nvPr/>
          </p:nvGrpSpPr>
          <p:grpSpPr>
            <a:xfrm>
              <a:off x="9901824" y="937343"/>
              <a:ext cx="744273" cy="793950"/>
              <a:chOff x="9901824" y="937343"/>
              <a:chExt cx="744273" cy="793950"/>
            </a:xfrm>
          </p:grpSpPr>
          <p:sp>
            <p:nvSpPr>
              <p:cNvPr id="614" name="Google Shape;614;p42"/>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15" name="Google Shape;615;p42"/>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16" name="Google Shape;616;p42"/>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17" name="Google Shape;617;p42"/>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18" name="Google Shape;618;p42"/>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19" name="Google Shape;619;p42"/>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20" name="Google Shape;620;p42"/>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21" name="Google Shape;621;p42"/>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22" name="Google Shape;622;p42"/>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23" name="Google Shape;623;p42"/>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624" name="Google Shape;624;p42"/>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25" name="Google Shape;625;p42"/>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26" name="Google Shape;626;p42"/>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27" name="Google Shape;627;p42"/>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28" name="Google Shape;628;p42"/>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29" name="Google Shape;629;p42"/>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30" name="Google Shape;630;p42"/>
          <p:cNvGrpSpPr/>
          <p:nvPr/>
        </p:nvGrpSpPr>
        <p:grpSpPr>
          <a:xfrm>
            <a:off x="2506326" y="1457666"/>
            <a:ext cx="319855" cy="385372"/>
            <a:chOff x="3554761" y="1011374"/>
            <a:chExt cx="597525" cy="719918"/>
          </a:xfrm>
        </p:grpSpPr>
        <p:sp>
          <p:nvSpPr>
            <p:cNvPr id="631" name="Google Shape;631;p42"/>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32" name="Google Shape;632;p42"/>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33" name="Google Shape;633;p42"/>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34" name="Google Shape;634;p42"/>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35" name="Google Shape;635;p42"/>
          <p:cNvGrpSpPr/>
          <p:nvPr/>
        </p:nvGrpSpPr>
        <p:grpSpPr>
          <a:xfrm>
            <a:off x="3033610" y="1457483"/>
            <a:ext cx="320622" cy="385556"/>
            <a:chOff x="4539787" y="1011032"/>
            <a:chExt cx="598958" cy="720261"/>
          </a:xfrm>
        </p:grpSpPr>
        <p:sp>
          <p:nvSpPr>
            <p:cNvPr id="636" name="Google Shape;636;p42"/>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37" name="Google Shape;637;p42"/>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38" name="Google Shape;638;p42"/>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39" name="Google Shape;639;p42"/>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40" name="Google Shape;640;p42"/>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41" name="Google Shape;641;p42"/>
          <p:cNvGrpSpPr/>
          <p:nvPr/>
        </p:nvGrpSpPr>
        <p:grpSpPr>
          <a:xfrm>
            <a:off x="3561661" y="1457576"/>
            <a:ext cx="317303" cy="385462"/>
            <a:chOff x="5526246" y="1011207"/>
            <a:chExt cx="592758" cy="720086"/>
          </a:xfrm>
        </p:grpSpPr>
        <p:sp>
          <p:nvSpPr>
            <p:cNvPr id="642" name="Google Shape;642;p42"/>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43" name="Google Shape;643;p42"/>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44" name="Google Shape;644;p42"/>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45" name="Google Shape;645;p42"/>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46" name="Google Shape;646;p42"/>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47" name="Google Shape;647;p42"/>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48" name="Google Shape;648;p42"/>
          <p:cNvGrpSpPr/>
          <p:nvPr/>
        </p:nvGrpSpPr>
        <p:grpSpPr>
          <a:xfrm>
            <a:off x="928199" y="1457571"/>
            <a:ext cx="315035" cy="385468"/>
            <a:chOff x="606645" y="1011196"/>
            <a:chExt cx="588520" cy="720096"/>
          </a:xfrm>
        </p:grpSpPr>
        <p:sp>
          <p:nvSpPr>
            <p:cNvPr id="649" name="Google Shape;649;p42"/>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50" name="Google Shape;650;p42"/>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51" name="Google Shape;651;p42"/>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52" name="Google Shape;652;p42"/>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53" name="Google Shape;653;p42"/>
          <p:cNvGrpSpPr/>
          <p:nvPr/>
        </p:nvGrpSpPr>
        <p:grpSpPr>
          <a:xfrm>
            <a:off x="6509747" y="1457551"/>
            <a:ext cx="258055" cy="385487"/>
            <a:chOff x="11033597" y="1011159"/>
            <a:chExt cx="482075" cy="720133"/>
          </a:xfrm>
        </p:grpSpPr>
        <p:sp>
          <p:nvSpPr>
            <p:cNvPr id="654" name="Google Shape;654;p42"/>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655" name="Google Shape;655;p42"/>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656" name="Google Shape;656;p42"/>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657" name="Google Shape;657;p42"/>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658" name="Google Shape;658;p42"/>
          <p:cNvGrpSpPr/>
          <p:nvPr/>
        </p:nvGrpSpPr>
        <p:grpSpPr>
          <a:xfrm>
            <a:off x="5298070" y="1418037"/>
            <a:ext cx="398409" cy="425001"/>
            <a:chOff x="8770051" y="937343"/>
            <a:chExt cx="744273" cy="793950"/>
          </a:xfrm>
        </p:grpSpPr>
        <p:sp>
          <p:nvSpPr>
            <p:cNvPr id="659" name="Google Shape;659;p42"/>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0" name="Google Shape;660;p42"/>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1" name="Google Shape;661;p42"/>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2" name="Google Shape;662;p42"/>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3" name="Google Shape;663;p42"/>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64" name="Google Shape;664;p42"/>
            <p:cNvGrpSpPr/>
            <p:nvPr/>
          </p:nvGrpSpPr>
          <p:grpSpPr>
            <a:xfrm>
              <a:off x="8770051" y="937343"/>
              <a:ext cx="744273" cy="793950"/>
              <a:chOff x="6565437" y="1588001"/>
              <a:chExt cx="744273" cy="793950"/>
            </a:xfrm>
          </p:grpSpPr>
          <p:sp>
            <p:nvSpPr>
              <p:cNvPr id="665" name="Google Shape;665;p42"/>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6" name="Google Shape;666;p42"/>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7" name="Google Shape;667;p42"/>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8" name="Google Shape;668;p42"/>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9" name="Google Shape;669;p42"/>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0" name="Google Shape;670;p42"/>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1" name="Google Shape;671;p42"/>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2" name="Google Shape;672;p42"/>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3" name="Google Shape;673;p42"/>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4" name="Google Shape;674;p42"/>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675" name="Google Shape;675;p42"/>
          <p:cNvGrpSpPr/>
          <p:nvPr/>
        </p:nvGrpSpPr>
        <p:grpSpPr>
          <a:xfrm>
            <a:off x="4086394" y="1418037"/>
            <a:ext cx="398409" cy="425001"/>
            <a:chOff x="6506504" y="937343"/>
            <a:chExt cx="744273" cy="793950"/>
          </a:xfrm>
        </p:grpSpPr>
        <p:sp>
          <p:nvSpPr>
            <p:cNvPr id="676" name="Google Shape;676;p42"/>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7" name="Google Shape;677;p42"/>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8" name="Google Shape;678;p42"/>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79" name="Google Shape;679;p42"/>
            <p:cNvGrpSpPr/>
            <p:nvPr/>
          </p:nvGrpSpPr>
          <p:grpSpPr>
            <a:xfrm>
              <a:off x="6506504" y="937343"/>
              <a:ext cx="744273" cy="793950"/>
              <a:chOff x="6565437" y="1588001"/>
              <a:chExt cx="744273" cy="793950"/>
            </a:xfrm>
          </p:grpSpPr>
          <p:sp>
            <p:nvSpPr>
              <p:cNvPr id="680" name="Google Shape;680;p42"/>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1" name="Google Shape;681;p42"/>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2" name="Google Shape;682;p42"/>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3" name="Google Shape;683;p42"/>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4" name="Google Shape;684;p42"/>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5" name="Google Shape;685;p42"/>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6" name="Google Shape;686;p42"/>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7" name="Google Shape;687;p42"/>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8" name="Google Shape;688;p42"/>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9" name="Google Shape;689;p42"/>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690" name="Google Shape;690;p42"/>
          <p:cNvGrpSpPr/>
          <p:nvPr/>
        </p:nvGrpSpPr>
        <p:grpSpPr>
          <a:xfrm>
            <a:off x="4692232" y="1418037"/>
            <a:ext cx="398409" cy="425001"/>
            <a:chOff x="7638277" y="937343"/>
            <a:chExt cx="744273" cy="793950"/>
          </a:xfrm>
        </p:grpSpPr>
        <p:sp>
          <p:nvSpPr>
            <p:cNvPr id="691" name="Google Shape;691;p42"/>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2" name="Google Shape;692;p42"/>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3" name="Google Shape;693;p42"/>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4" name="Google Shape;694;p42"/>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95" name="Google Shape;695;p42"/>
            <p:cNvGrpSpPr/>
            <p:nvPr/>
          </p:nvGrpSpPr>
          <p:grpSpPr>
            <a:xfrm>
              <a:off x="7638277" y="937343"/>
              <a:ext cx="744273" cy="793950"/>
              <a:chOff x="6565437" y="1588001"/>
              <a:chExt cx="744273" cy="793950"/>
            </a:xfrm>
          </p:grpSpPr>
          <p:sp>
            <p:nvSpPr>
              <p:cNvPr id="696" name="Google Shape;696;p42"/>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7" name="Google Shape;697;p42"/>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8" name="Google Shape;698;p42"/>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9" name="Google Shape;699;p42"/>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0" name="Google Shape;700;p42"/>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1" name="Google Shape;701;p42"/>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2" name="Google Shape;702;p42"/>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3" name="Google Shape;703;p42"/>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4" name="Google Shape;704;p42"/>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5" name="Google Shape;705;p42"/>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706" name="Google Shape;706;p42"/>
          <p:cNvGrpSpPr/>
          <p:nvPr/>
        </p:nvGrpSpPr>
        <p:grpSpPr>
          <a:xfrm>
            <a:off x="2564962" y="3311524"/>
            <a:ext cx="385502" cy="346573"/>
            <a:chOff x="3778727" y="4460423"/>
            <a:chExt cx="720160" cy="647438"/>
          </a:xfrm>
        </p:grpSpPr>
        <p:sp>
          <p:nvSpPr>
            <p:cNvPr id="707" name="Google Shape;707;p42"/>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8" name="Google Shape;708;p42"/>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9" name="Google Shape;709;p42"/>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0" name="Google Shape;710;p42"/>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1" name="Google Shape;711;p42"/>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2" name="Google Shape;712;p42"/>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3" name="Google Shape;713;p42"/>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4" name="Google Shape;714;p42"/>
          <p:cNvGrpSpPr/>
          <p:nvPr/>
        </p:nvGrpSpPr>
        <p:grpSpPr>
          <a:xfrm>
            <a:off x="901889" y="3298618"/>
            <a:ext cx="385416" cy="372387"/>
            <a:chOff x="557494" y="4436312"/>
            <a:chExt cx="720000" cy="695660"/>
          </a:xfrm>
        </p:grpSpPr>
        <p:sp>
          <p:nvSpPr>
            <p:cNvPr id="715" name="Google Shape;715;p42"/>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6" name="Google Shape;716;p42"/>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7" name="Google Shape;717;p42"/>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8" name="Google Shape;718;p42"/>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9" name="Google Shape;719;p42"/>
          <p:cNvGrpSpPr/>
          <p:nvPr/>
        </p:nvGrpSpPr>
        <p:grpSpPr>
          <a:xfrm>
            <a:off x="3673704" y="3292054"/>
            <a:ext cx="385548" cy="385513"/>
            <a:chOff x="5926265" y="4424051"/>
            <a:chExt cx="720246" cy="720181"/>
          </a:xfrm>
        </p:grpSpPr>
        <p:sp>
          <p:nvSpPr>
            <p:cNvPr id="720" name="Google Shape;720;p42"/>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1" name="Google Shape;721;p42"/>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2" name="Google Shape;722;p42"/>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3" name="Google Shape;723;p42"/>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4" name="Google Shape;724;p42"/>
          <p:cNvGrpSpPr/>
          <p:nvPr/>
        </p:nvGrpSpPr>
        <p:grpSpPr>
          <a:xfrm>
            <a:off x="1456199" y="3308964"/>
            <a:ext cx="385416" cy="351693"/>
            <a:chOff x="1631150" y="4455641"/>
            <a:chExt cx="720000" cy="657002"/>
          </a:xfrm>
        </p:grpSpPr>
        <p:sp>
          <p:nvSpPr>
            <p:cNvPr id="725" name="Google Shape;725;p42"/>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6" name="Google Shape;726;p42"/>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7" name="Google Shape;727;p42"/>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8" name="Google Shape;728;p42"/>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9" name="Google Shape;729;p42"/>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30" name="Google Shape;730;p42"/>
          <p:cNvGrpSpPr/>
          <p:nvPr/>
        </p:nvGrpSpPr>
        <p:grpSpPr>
          <a:xfrm>
            <a:off x="2010548" y="3308459"/>
            <a:ext cx="385416" cy="352703"/>
            <a:chOff x="2704878" y="4454697"/>
            <a:chExt cx="720000" cy="658889"/>
          </a:xfrm>
        </p:grpSpPr>
        <p:sp>
          <p:nvSpPr>
            <p:cNvPr id="731" name="Google Shape;731;p42"/>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2" name="Google Shape;732;p42"/>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3" name="Google Shape;733;p42"/>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4" name="Google Shape;734;p42"/>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5" name="Google Shape;735;p42"/>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6" name="Google Shape;736;p42"/>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37" name="Google Shape;737;p42"/>
          <p:cNvGrpSpPr/>
          <p:nvPr/>
        </p:nvGrpSpPr>
        <p:grpSpPr>
          <a:xfrm>
            <a:off x="3119432" y="3310153"/>
            <a:ext cx="385303" cy="349316"/>
            <a:chOff x="4852681" y="4457861"/>
            <a:chExt cx="719788" cy="652561"/>
          </a:xfrm>
        </p:grpSpPr>
        <p:sp>
          <p:nvSpPr>
            <p:cNvPr id="738" name="Google Shape;738;p42"/>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39" name="Google Shape;739;p42"/>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40" name="Google Shape;740;p42"/>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741" name="Google Shape;741;p42"/>
          <p:cNvGrpSpPr/>
          <p:nvPr/>
        </p:nvGrpSpPr>
        <p:grpSpPr>
          <a:xfrm>
            <a:off x="4228221" y="3301882"/>
            <a:ext cx="385536" cy="365858"/>
            <a:chOff x="7000306" y="4442411"/>
            <a:chExt cx="720224" cy="683463"/>
          </a:xfrm>
        </p:grpSpPr>
        <p:sp>
          <p:nvSpPr>
            <p:cNvPr id="742" name="Google Shape;742;p42"/>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43" name="Google Shape;743;p42"/>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44" name="Google Shape;744;p42"/>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45" name="Google Shape;745;p42"/>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46" name="Google Shape;746;p42"/>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747" name="Google Shape;747;p42"/>
          <p:cNvGrpSpPr/>
          <p:nvPr/>
        </p:nvGrpSpPr>
        <p:grpSpPr>
          <a:xfrm>
            <a:off x="4782726" y="3299977"/>
            <a:ext cx="385501" cy="369667"/>
            <a:chOff x="8074325" y="4438852"/>
            <a:chExt cx="720160" cy="690579"/>
          </a:xfrm>
        </p:grpSpPr>
        <p:sp>
          <p:nvSpPr>
            <p:cNvPr id="748" name="Google Shape;748;p42"/>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49" name="Google Shape;749;p42"/>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50" name="Google Shape;750;p42"/>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51" name="Google Shape;751;p42"/>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52" name="Google Shape;752;p42"/>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53" name="Google Shape;753;p42"/>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754" name="Google Shape;754;p42"/>
          <p:cNvGrpSpPr/>
          <p:nvPr/>
        </p:nvGrpSpPr>
        <p:grpSpPr>
          <a:xfrm>
            <a:off x="5891677" y="3312041"/>
            <a:ext cx="385372" cy="345537"/>
            <a:chOff x="9878975" y="4425243"/>
            <a:chExt cx="719918" cy="645502"/>
          </a:xfrm>
        </p:grpSpPr>
        <p:sp>
          <p:nvSpPr>
            <p:cNvPr id="755" name="Google Shape;755;p42"/>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6" name="Google Shape;756;p42"/>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7" name="Google Shape;757;p42"/>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8" name="Google Shape;758;p42"/>
          <p:cNvGrpSpPr/>
          <p:nvPr/>
        </p:nvGrpSpPr>
        <p:grpSpPr>
          <a:xfrm>
            <a:off x="6446018" y="3302356"/>
            <a:ext cx="385507" cy="364907"/>
            <a:chOff x="10914544" y="4407150"/>
            <a:chExt cx="720170" cy="681687"/>
          </a:xfrm>
        </p:grpSpPr>
        <p:sp>
          <p:nvSpPr>
            <p:cNvPr id="759" name="Google Shape;759;p42"/>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0" name="Google Shape;760;p42"/>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1" name="Google Shape;761;p42"/>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2" name="Google Shape;762;p42"/>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3" name="Google Shape;763;p42"/>
          <p:cNvGrpSpPr/>
          <p:nvPr/>
        </p:nvGrpSpPr>
        <p:grpSpPr>
          <a:xfrm>
            <a:off x="5337186" y="3309373"/>
            <a:ext cx="385524" cy="350873"/>
            <a:chOff x="8843122" y="4420259"/>
            <a:chExt cx="720202" cy="655469"/>
          </a:xfrm>
        </p:grpSpPr>
        <p:sp>
          <p:nvSpPr>
            <p:cNvPr id="764" name="Google Shape;764;p42"/>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5" name="Google Shape;765;p42"/>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6" name="Google Shape;766;p42"/>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7" name="Google Shape;767;p42"/>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8" name="Google Shape;768;p42"/>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9" name="Google Shape;769;p42"/>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70" name="Google Shape;770;p42"/>
          <p:cNvGrpSpPr/>
          <p:nvPr/>
        </p:nvGrpSpPr>
        <p:grpSpPr>
          <a:xfrm>
            <a:off x="2572394" y="2702783"/>
            <a:ext cx="385530" cy="341172"/>
            <a:chOff x="1510757" y="3225422"/>
            <a:chExt cx="720214" cy="637347"/>
          </a:xfrm>
        </p:grpSpPr>
        <p:sp>
          <p:nvSpPr>
            <p:cNvPr id="771" name="Google Shape;771;p42"/>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2" name="Google Shape;772;p42"/>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3" name="Google Shape;773;p42"/>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4" name="Google Shape;774;p42"/>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5" name="Google Shape;775;p42"/>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6" name="Google Shape;776;p42"/>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7" name="Google Shape;777;p42"/>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78" name="Google Shape;778;p42"/>
          <p:cNvGrpSpPr/>
          <p:nvPr/>
        </p:nvGrpSpPr>
        <p:grpSpPr>
          <a:xfrm>
            <a:off x="3170297" y="2717934"/>
            <a:ext cx="385492" cy="310870"/>
            <a:chOff x="2595501" y="3253725"/>
            <a:chExt cx="720141" cy="580739"/>
          </a:xfrm>
        </p:grpSpPr>
        <p:sp>
          <p:nvSpPr>
            <p:cNvPr id="779" name="Google Shape;779;p42"/>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0" name="Google Shape;780;p42"/>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1" name="Google Shape;781;p42"/>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2" name="Google Shape;782;p42"/>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83" name="Google Shape;783;p42"/>
          <p:cNvGrpSpPr/>
          <p:nvPr/>
        </p:nvGrpSpPr>
        <p:grpSpPr>
          <a:xfrm>
            <a:off x="4366006" y="2680721"/>
            <a:ext cx="383858" cy="385295"/>
            <a:chOff x="4764809" y="3184208"/>
            <a:chExt cx="717090" cy="719775"/>
          </a:xfrm>
        </p:grpSpPr>
        <p:sp>
          <p:nvSpPr>
            <p:cNvPr id="784" name="Google Shape;784;p42"/>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5" name="Google Shape;785;p42"/>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6" name="Google Shape;786;p42"/>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87" name="Google Shape;787;p42"/>
          <p:cNvGrpSpPr/>
          <p:nvPr/>
        </p:nvGrpSpPr>
        <p:grpSpPr>
          <a:xfrm>
            <a:off x="3768161" y="2705769"/>
            <a:ext cx="385473" cy="335200"/>
            <a:chOff x="3680173" y="3231000"/>
            <a:chExt cx="720106" cy="626190"/>
          </a:xfrm>
        </p:grpSpPr>
        <p:sp>
          <p:nvSpPr>
            <p:cNvPr id="788" name="Google Shape;788;p42"/>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9" name="Google Shape;789;p42"/>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0" name="Google Shape;790;p42"/>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91" name="Google Shape;791;p42"/>
          <p:cNvGrpSpPr/>
          <p:nvPr/>
        </p:nvGrpSpPr>
        <p:grpSpPr>
          <a:xfrm>
            <a:off x="5560065" y="2680687"/>
            <a:ext cx="383343" cy="385364"/>
            <a:chOff x="6931035" y="3184144"/>
            <a:chExt cx="716128" cy="719903"/>
          </a:xfrm>
        </p:grpSpPr>
        <p:sp>
          <p:nvSpPr>
            <p:cNvPr id="792" name="Google Shape;792;p42"/>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3" name="Google Shape;793;p42"/>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4" name="Google Shape;794;p42"/>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5" name="Google Shape;795;p42"/>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96" name="Google Shape;796;p42"/>
          <p:cNvGrpSpPr/>
          <p:nvPr/>
        </p:nvGrpSpPr>
        <p:grpSpPr>
          <a:xfrm>
            <a:off x="4962236" y="2680646"/>
            <a:ext cx="385457" cy="385445"/>
            <a:chOff x="5846429" y="3184067"/>
            <a:chExt cx="720076" cy="720055"/>
          </a:xfrm>
        </p:grpSpPr>
        <p:sp>
          <p:nvSpPr>
            <p:cNvPr id="797" name="Google Shape;797;p42"/>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8" name="Google Shape;798;p42"/>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9" name="Google Shape;799;p42"/>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0" name="Google Shape;800;p42"/>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01" name="Google Shape;801;p42"/>
          <p:cNvGrpSpPr/>
          <p:nvPr/>
        </p:nvGrpSpPr>
        <p:grpSpPr>
          <a:xfrm>
            <a:off x="2097389" y="2680598"/>
            <a:ext cx="262633" cy="385541"/>
            <a:chOff x="655600" y="3183978"/>
            <a:chExt cx="490627" cy="720234"/>
          </a:xfrm>
        </p:grpSpPr>
        <p:sp>
          <p:nvSpPr>
            <p:cNvPr id="802" name="Google Shape;802;p42"/>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3" name="Google Shape;803;p42"/>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4" name="Google Shape;804;p42"/>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5" name="Google Shape;805;p42"/>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6" name="Google Shape;806;p42"/>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07" name="Google Shape;807;p42"/>
          <p:cNvGrpSpPr/>
          <p:nvPr/>
        </p:nvGrpSpPr>
        <p:grpSpPr>
          <a:xfrm>
            <a:off x="6155781" y="2680698"/>
            <a:ext cx="164123" cy="385340"/>
            <a:chOff x="8011692" y="3184166"/>
            <a:chExt cx="306600" cy="719859"/>
          </a:xfrm>
        </p:grpSpPr>
        <p:sp>
          <p:nvSpPr>
            <p:cNvPr id="808" name="Google Shape;808;p42"/>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09" name="Google Shape;809;p42"/>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10" name="Google Shape;810;p42"/>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11" name="Google Shape;811;p42"/>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12" name="Google Shape;812;p42"/>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13" name="Google Shape;813;p42"/>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14" name="Google Shape;814;p42"/>
          <p:cNvGrpSpPr/>
          <p:nvPr/>
        </p:nvGrpSpPr>
        <p:grpSpPr>
          <a:xfrm>
            <a:off x="6531899" y="2680535"/>
            <a:ext cx="212920" cy="385371"/>
            <a:chOff x="4556125" y="630237"/>
            <a:chExt cx="3081338" cy="5568950"/>
          </a:xfrm>
        </p:grpSpPr>
        <p:sp>
          <p:nvSpPr>
            <p:cNvPr id="815" name="Google Shape;815;p42"/>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16" name="Google Shape;816;p42"/>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17" name="Google Shape;817;p42"/>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18" name="Google Shape;818;p42"/>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19" name="Google Shape;819;p42"/>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20" name="Google Shape;820;p42"/>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21" name="Google Shape;821;p42"/>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22" name="Google Shape;822;p42"/>
          <p:cNvGrpSpPr/>
          <p:nvPr/>
        </p:nvGrpSpPr>
        <p:grpSpPr>
          <a:xfrm>
            <a:off x="1499599" y="2680654"/>
            <a:ext cx="385492" cy="385430"/>
            <a:chOff x="1674084" y="3214987"/>
            <a:chExt cx="720142" cy="720027"/>
          </a:xfrm>
        </p:grpSpPr>
        <p:sp>
          <p:nvSpPr>
            <p:cNvPr id="823" name="Google Shape;823;p42"/>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4" name="Google Shape;824;p42"/>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5" name="Google Shape;825;p42"/>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6" name="Google Shape;826;p42"/>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7" name="Google Shape;827;p42"/>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8" name="Google Shape;828;p42"/>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9" name="Google Shape;829;p42"/>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0" name="Google Shape;830;p42"/>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1" name="Google Shape;831;p42"/>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2" name="Google Shape;832;p42"/>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3" name="Google Shape;833;p42"/>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4" name="Google Shape;834;p42"/>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35" name="Google Shape;835;p42"/>
          <p:cNvGrpSpPr/>
          <p:nvPr/>
        </p:nvGrpSpPr>
        <p:grpSpPr>
          <a:xfrm>
            <a:off x="901898" y="2680621"/>
            <a:ext cx="385328" cy="385496"/>
            <a:chOff x="557511" y="3214925"/>
            <a:chExt cx="719836" cy="720150"/>
          </a:xfrm>
        </p:grpSpPr>
        <p:sp>
          <p:nvSpPr>
            <p:cNvPr id="836" name="Google Shape;836;p42"/>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7" name="Google Shape;837;p42"/>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8" name="Google Shape;838;p42"/>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9" name="Google Shape;839;p42"/>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40" name="Google Shape;840;p42"/>
          <p:cNvGrpSpPr/>
          <p:nvPr/>
        </p:nvGrpSpPr>
        <p:grpSpPr>
          <a:xfrm>
            <a:off x="853416" y="3922838"/>
            <a:ext cx="385800" cy="346472"/>
            <a:chOff x="1147762" y="1131887"/>
            <a:chExt cx="5137150" cy="4619626"/>
          </a:xfrm>
        </p:grpSpPr>
        <p:sp>
          <p:nvSpPr>
            <p:cNvPr id="841" name="Google Shape;841;p42"/>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2" name="Google Shape;842;p42"/>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3" name="Google Shape;843;p42"/>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44" name="Google Shape;844;p42"/>
          <p:cNvGrpSpPr/>
          <p:nvPr/>
        </p:nvGrpSpPr>
        <p:grpSpPr>
          <a:xfrm>
            <a:off x="1542899" y="3917337"/>
            <a:ext cx="385591" cy="357445"/>
            <a:chOff x="1570037" y="1341437"/>
            <a:chExt cx="4943475" cy="4576762"/>
          </a:xfrm>
        </p:grpSpPr>
        <p:sp>
          <p:nvSpPr>
            <p:cNvPr id="845" name="Google Shape;845;p42"/>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46" name="Google Shape;846;p42"/>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47" name="Google Shape;847;p42"/>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48" name="Google Shape;848;p42"/>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49" name="Google Shape;849;p42"/>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0" name="Google Shape;850;p42"/>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51" name="Google Shape;851;p42"/>
          <p:cNvGrpSpPr/>
          <p:nvPr/>
        </p:nvGrpSpPr>
        <p:grpSpPr>
          <a:xfrm>
            <a:off x="3692147" y="3903501"/>
            <a:ext cx="381656" cy="385452"/>
            <a:chOff x="5770007" y="5489899"/>
            <a:chExt cx="712976" cy="720067"/>
          </a:xfrm>
        </p:grpSpPr>
        <p:sp>
          <p:nvSpPr>
            <p:cNvPr id="852" name="Google Shape;852;p42"/>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3" name="Google Shape;853;p42"/>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4" name="Google Shape;854;p42"/>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5" name="Google Shape;855;p42"/>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6" name="Google Shape;856;p42"/>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7" name="Google Shape;857;p42"/>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8" name="Google Shape;858;p42"/>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9" name="Google Shape;859;p42"/>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60" name="Google Shape;860;p42"/>
          <p:cNvGrpSpPr/>
          <p:nvPr/>
        </p:nvGrpSpPr>
        <p:grpSpPr>
          <a:xfrm>
            <a:off x="4377738" y="3922933"/>
            <a:ext cx="385391" cy="346625"/>
            <a:chOff x="7050768" y="5526199"/>
            <a:chExt cx="719953" cy="647534"/>
          </a:xfrm>
        </p:grpSpPr>
        <p:sp>
          <p:nvSpPr>
            <p:cNvPr id="861" name="Google Shape;861;p42"/>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2" name="Google Shape;862;p42"/>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3" name="Google Shape;863;p42"/>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4" name="Google Shape;864;p42"/>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5" name="Google Shape;865;p42"/>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6" name="Google Shape;866;p42"/>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7" name="Google Shape;867;p42"/>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8" name="Google Shape;868;p42"/>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9" name="Google Shape;869;p42"/>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0" name="Google Shape;870;p42"/>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1" name="Google Shape;871;p42"/>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2" name="Google Shape;872;p42"/>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3" name="Google Shape;873;p42"/>
          <p:cNvGrpSpPr/>
          <p:nvPr/>
        </p:nvGrpSpPr>
        <p:grpSpPr>
          <a:xfrm>
            <a:off x="5756647" y="3922994"/>
            <a:ext cx="385417" cy="346476"/>
            <a:chOff x="9626723" y="5526313"/>
            <a:chExt cx="720002" cy="647256"/>
          </a:xfrm>
        </p:grpSpPr>
        <p:sp>
          <p:nvSpPr>
            <p:cNvPr id="874" name="Google Shape;874;p42"/>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5" name="Google Shape;875;p42"/>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6" name="Google Shape;876;p42"/>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7" name="Google Shape;877;p42"/>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8" name="Google Shape;878;p42"/>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9" name="Google Shape;879;p42"/>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0" name="Google Shape;880;p42"/>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1" name="Google Shape;881;p42"/>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2" name="Google Shape;882;p42"/>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3" name="Google Shape;883;p42"/>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4" name="Google Shape;884;p42"/>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5" name="Google Shape;885;p42"/>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86" name="Google Shape;886;p42"/>
          <p:cNvGrpSpPr/>
          <p:nvPr/>
        </p:nvGrpSpPr>
        <p:grpSpPr>
          <a:xfrm>
            <a:off x="6446086" y="3903481"/>
            <a:ext cx="385331" cy="385471"/>
            <a:chOff x="10914672" y="5489861"/>
            <a:chExt cx="719842" cy="720102"/>
          </a:xfrm>
        </p:grpSpPr>
        <p:sp>
          <p:nvSpPr>
            <p:cNvPr id="887" name="Google Shape;887;p42"/>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8" name="Google Shape;888;p42"/>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9" name="Google Shape;889;p42"/>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0" name="Google Shape;890;p42"/>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1" name="Google Shape;891;p42"/>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2" name="Google Shape;892;p42"/>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3" name="Google Shape;893;p42"/>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4" name="Google Shape;894;p42"/>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5" name="Google Shape;895;p42"/>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6" name="Google Shape;896;p42"/>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7" name="Google Shape;897;p42"/>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8" name="Google Shape;898;p42"/>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9" name="Google Shape;899;p42"/>
          <p:cNvGrpSpPr/>
          <p:nvPr/>
        </p:nvGrpSpPr>
        <p:grpSpPr>
          <a:xfrm>
            <a:off x="5067157" y="3912358"/>
            <a:ext cx="385538" cy="367745"/>
            <a:chOff x="8338678" y="5506443"/>
            <a:chExt cx="720227" cy="686988"/>
          </a:xfrm>
        </p:grpSpPr>
        <p:sp>
          <p:nvSpPr>
            <p:cNvPr id="900" name="Google Shape;900;p42"/>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1" name="Google Shape;901;p42"/>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2" name="Google Shape;902;p42"/>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3" name="Google Shape;903;p42"/>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4" name="Google Shape;904;p42"/>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5" name="Google Shape;905;p42"/>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6" name="Google Shape;906;p42"/>
          <p:cNvGrpSpPr/>
          <p:nvPr/>
        </p:nvGrpSpPr>
        <p:grpSpPr>
          <a:xfrm>
            <a:off x="2232105" y="3959565"/>
            <a:ext cx="1156061" cy="273301"/>
            <a:chOff x="3042485" y="5594633"/>
            <a:chExt cx="2159652" cy="510557"/>
          </a:xfrm>
        </p:grpSpPr>
        <p:sp>
          <p:nvSpPr>
            <p:cNvPr id="907" name="Google Shape;907;p42"/>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8" name="Google Shape;908;p42"/>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9" name="Google Shape;909;p42"/>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0" name="Google Shape;910;p42"/>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1" name="Google Shape;911;p42"/>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2" name="Google Shape;912;p42"/>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3" name="Google Shape;913;p42"/>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4" name="Google Shape;914;p42"/>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5" name="Google Shape;915;p42"/>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6" name="Google Shape;916;p42"/>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7" name="Google Shape;917;p42"/>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8" name="Google Shape;918;p42"/>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9" name="Google Shape;919;p42"/>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0" name="Google Shape;920;p42"/>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1" name="Google Shape;921;p42"/>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2" name="Google Shape;922;p42"/>
          <p:cNvGrpSpPr/>
          <p:nvPr/>
        </p:nvGrpSpPr>
        <p:grpSpPr>
          <a:xfrm>
            <a:off x="7127623" y="1458833"/>
            <a:ext cx="385475" cy="383063"/>
            <a:chOff x="1442627" y="5710929"/>
            <a:chExt cx="594318" cy="590600"/>
          </a:xfrm>
        </p:grpSpPr>
        <p:sp>
          <p:nvSpPr>
            <p:cNvPr id="923" name="Google Shape;923;p42"/>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4" name="Google Shape;924;p42"/>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5" name="Google Shape;925;p42"/>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6" name="Google Shape;926;p42"/>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7" name="Google Shape;927;p42"/>
          <p:cNvGrpSpPr/>
          <p:nvPr/>
        </p:nvGrpSpPr>
        <p:grpSpPr>
          <a:xfrm>
            <a:off x="7159059" y="3883779"/>
            <a:ext cx="322616" cy="385520"/>
            <a:chOff x="8095060" y="5664590"/>
            <a:chExt cx="497404" cy="594389"/>
          </a:xfrm>
        </p:grpSpPr>
        <p:grpSp>
          <p:nvGrpSpPr>
            <p:cNvPr id="928" name="Google Shape;928;p42"/>
            <p:cNvGrpSpPr/>
            <p:nvPr/>
          </p:nvGrpSpPr>
          <p:grpSpPr>
            <a:xfrm>
              <a:off x="8095060" y="5969027"/>
              <a:ext cx="497404" cy="289951"/>
              <a:chOff x="8095060" y="5969027"/>
              <a:chExt cx="497404" cy="289951"/>
            </a:xfrm>
          </p:grpSpPr>
          <p:sp>
            <p:nvSpPr>
              <p:cNvPr id="929" name="Google Shape;929;p42"/>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0" name="Google Shape;930;p42"/>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1" name="Google Shape;931;p42"/>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32" name="Google Shape;932;p42"/>
            <p:cNvGrpSpPr/>
            <p:nvPr/>
          </p:nvGrpSpPr>
          <p:grpSpPr>
            <a:xfrm>
              <a:off x="8095060" y="5867832"/>
              <a:ext cx="497404" cy="289312"/>
              <a:chOff x="8095060" y="5867832"/>
              <a:chExt cx="497404" cy="289312"/>
            </a:xfrm>
          </p:grpSpPr>
          <p:sp>
            <p:nvSpPr>
              <p:cNvPr id="933" name="Google Shape;933;p42"/>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4" name="Google Shape;934;p42"/>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5" name="Google Shape;935;p42"/>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36" name="Google Shape;936;p42"/>
            <p:cNvGrpSpPr/>
            <p:nvPr/>
          </p:nvGrpSpPr>
          <p:grpSpPr>
            <a:xfrm>
              <a:off x="8095060" y="5765998"/>
              <a:ext cx="497404" cy="289312"/>
              <a:chOff x="8095060" y="5765998"/>
              <a:chExt cx="497404" cy="289312"/>
            </a:xfrm>
          </p:grpSpPr>
          <p:sp>
            <p:nvSpPr>
              <p:cNvPr id="937" name="Google Shape;937;p42"/>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8" name="Google Shape;938;p42"/>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9" name="Google Shape;939;p42"/>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40" name="Google Shape;940;p42"/>
            <p:cNvGrpSpPr/>
            <p:nvPr/>
          </p:nvGrpSpPr>
          <p:grpSpPr>
            <a:xfrm>
              <a:off x="8095060" y="5664590"/>
              <a:ext cx="497404" cy="290164"/>
              <a:chOff x="8095060" y="5664590"/>
              <a:chExt cx="497404" cy="290164"/>
            </a:xfrm>
          </p:grpSpPr>
          <p:sp>
            <p:nvSpPr>
              <p:cNvPr id="941" name="Google Shape;941;p42"/>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2" name="Google Shape;942;p42"/>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3" name="Google Shape;943;p42"/>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944" name="Google Shape;944;p42"/>
          <p:cNvGrpSpPr/>
          <p:nvPr/>
        </p:nvGrpSpPr>
        <p:grpSpPr>
          <a:xfrm>
            <a:off x="7127617" y="2068729"/>
            <a:ext cx="481834" cy="385471"/>
            <a:chOff x="4607809" y="5664627"/>
            <a:chExt cx="742883" cy="594312"/>
          </a:xfrm>
        </p:grpSpPr>
        <p:sp>
          <p:nvSpPr>
            <p:cNvPr id="945" name="Google Shape;945;p42"/>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6" name="Google Shape;946;p42"/>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7" name="Google Shape;947;p42"/>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8" name="Google Shape;948;p42"/>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9" name="Google Shape;949;p42"/>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0" name="Google Shape;950;p42"/>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1" name="Google Shape;951;p42"/>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2" name="Google Shape;952;p42"/>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3" name="Google Shape;953;p42"/>
          <p:cNvGrpSpPr/>
          <p:nvPr/>
        </p:nvGrpSpPr>
        <p:grpSpPr>
          <a:xfrm>
            <a:off x="7127629" y="2681029"/>
            <a:ext cx="933867" cy="385372"/>
            <a:chOff x="2571250" y="5664711"/>
            <a:chExt cx="1439820" cy="594160"/>
          </a:xfrm>
        </p:grpSpPr>
        <p:sp>
          <p:nvSpPr>
            <p:cNvPr id="954" name="Google Shape;954;p42"/>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5" name="Google Shape;955;p42"/>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956" name="Google Shape;956;p42"/>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7" name="Google Shape;957;p42"/>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958" name="Google Shape;958;p42"/>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9" name="Google Shape;959;p42"/>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960" name="Google Shape;960;p42"/>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1" name="Google Shape;961;p42"/>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962" name="Google Shape;962;p42"/>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3" name="Google Shape;963;p42"/>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964" name="Google Shape;964;p42"/>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5" name="Google Shape;965;p42"/>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966" name="Google Shape;966;p42"/>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7" name="Google Shape;967;p42"/>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968" name="Google Shape;968;p42"/>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9" name="Google Shape;969;p42"/>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970" name="Google Shape;970;p42"/>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1" name="Google Shape;971;p42"/>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2" name="Google Shape;972;p42"/>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3" name="Google Shape;973;p42"/>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4" name="Google Shape;974;p42"/>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5" name="Google Shape;975;p42"/>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6" name="Google Shape;976;p42"/>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7" name="Google Shape;977;p42"/>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978" name="Google Shape;978;p42"/>
          <p:cNvGrpSpPr/>
          <p:nvPr/>
        </p:nvGrpSpPr>
        <p:grpSpPr>
          <a:xfrm>
            <a:off x="7127616" y="3293224"/>
            <a:ext cx="555608" cy="385732"/>
            <a:chOff x="6332670" y="5663946"/>
            <a:chExt cx="856627" cy="594715"/>
          </a:xfrm>
        </p:grpSpPr>
        <p:grpSp>
          <p:nvGrpSpPr>
            <p:cNvPr id="979" name="Google Shape;979;p42"/>
            <p:cNvGrpSpPr/>
            <p:nvPr/>
          </p:nvGrpSpPr>
          <p:grpSpPr>
            <a:xfrm>
              <a:off x="6392364" y="5663946"/>
              <a:ext cx="796933" cy="185801"/>
              <a:chOff x="3321050" y="1066800"/>
              <a:chExt cx="6505573" cy="1508125"/>
            </a:xfrm>
          </p:grpSpPr>
          <p:sp>
            <p:nvSpPr>
              <p:cNvPr id="980" name="Google Shape;980;p42"/>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1" name="Google Shape;981;p42"/>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2" name="Google Shape;982;p42"/>
            <p:cNvGrpSpPr/>
            <p:nvPr/>
          </p:nvGrpSpPr>
          <p:grpSpPr>
            <a:xfrm flipH="1">
              <a:off x="6332670" y="5868403"/>
              <a:ext cx="796933" cy="185801"/>
              <a:chOff x="3321050" y="1066800"/>
              <a:chExt cx="6505573" cy="1508125"/>
            </a:xfrm>
          </p:grpSpPr>
          <p:sp>
            <p:nvSpPr>
              <p:cNvPr id="983" name="Google Shape;983;p42"/>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4" name="Google Shape;984;p42"/>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5" name="Google Shape;985;p42"/>
            <p:cNvGrpSpPr/>
            <p:nvPr/>
          </p:nvGrpSpPr>
          <p:grpSpPr>
            <a:xfrm>
              <a:off x="6392364" y="6072860"/>
              <a:ext cx="796933" cy="185801"/>
              <a:chOff x="3321050" y="1066800"/>
              <a:chExt cx="6505573" cy="1508125"/>
            </a:xfrm>
          </p:grpSpPr>
          <p:sp>
            <p:nvSpPr>
              <p:cNvPr id="986" name="Google Shape;986;p42"/>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7" name="Google Shape;987;p42"/>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988" name="Google Shape;988;p42"/>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Diagrams and infographics</a:t>
            </a:r>
            <a:endParaRPr/>
          </a:p>
        </p:txBody>
      </p:sp>
      <p:sp>
        <p:nvSpPr>
          <p:cNvPr id="989" name="Google Shape;989;p4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990" name="Google Shape;990;p42"/>
          <p:cNvSpPr/>
          <p:nvPr/>
        </p:nvSpPr>
        <p:spPr>
          <a:xfrm>
            <a:off x="7841375" y="3821924"/>
            <a:ext cx="780434" cy="811585"/>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43"/>
          <p:cNvSpPr txBox="1"/>
          <p:nvPr/>
        </p:nvSpPr>
        <p:spPr>
          <a:xfrm>
            <a:off x="908200" y="2374250"/>
            <a:ext cx="7327500" cy="1972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dirty="0">
                <a:solidFill>
                  <a:schemeClr val="dk1"/>
                </a:solidFill>
                <a:latin typeface="Nunito"/>
                <a:ea typeface="Nunito"/>
                <a:cs typeface="Nunito"/>
                <a:sym typeface="Nunito"/>
              </a:rPr>
              <a:t>✋👆👉👍👤👦👧👨👩👪💃🏃💑❤😂😉😋😒😭👶😸🐟🍒🍔💣📌📖🔨🎃🎈🎨🏈🏰🌏🔌🔑</a:t>
            </a:r>
            <a:r>
              <a:rPr lang="en" sz="2400" dirty="0">
                <a:solidFill>
                  <a:schemeClr val="lt1"/>
                </a:solidFill>
                <a:highlight>
                  <a:schemeClr val="dk1"/>
                </a:highlight>
                <a:latin typeface="Nunito"/>
                <a:ea typeface="Nunito"/>
                <a:cs typeface="Nunito"/>
                <a:sym typeface="Nunito"/>
              </a:rPr>
              <a:t> and many more...</a:t>
            </a:r>
            <a:endParaRPr sz="2400" dirty="0">
              <a:solidFill>
                <a:schemeClr val="lt1"/>
              </a:solidFill>
              <a:highlight>
                <a:schemeClr val="dk1"/>
              </a:highlight>
              <a:latin typeface="Nunito"/>
              <a:ea typeface="Nunito"/>
              <a:cs typeface="Nunito"/>
              <a:sym typeface="Nunito"/>
            </a:endParaRPr>
          </a:p>
        </p:txBody>
      </p:sp>
      <p:sp>
        <p:nvSpPr>
          <p:cNvPr id="996" name="Google Shape;996;p43"/>
          <p:cNvSpPr txBox="1"/>
          <p:nvPr/>
        </p:nvSpPr>
        <p:spPr>
          <a:xfrm>
            <a:off x="908188" y="856425"/>
            <a:ext cx="1281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200">
                <a:solidFill>
                  <a:schemeClr val="accent1"/>
                </a:solidFill>
              </a:rPr>
              <a:t>😉</a:t>
            </a:r>
            <a:endParaRPr sz="7200">
              <a:solidFill>
                <a:schemeClr val="accent1"/>
              </a:solidFill>
            </a:endParaRPr>
          </a:p>
        </p:txBody>
      </p:sp>
      <p:sp>
        <p:nvSpPr>
          <p:cNvPr id="997" name="Google Shape;997;p43"/>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998" name="Google Shape;998;p43"/>
          <p:cNvSpPr txBox="1">
            <a:spLocks noGrp="1"/>
          </p:cNvSpPr>
          <p:nvPr>
            <p:ph type="body" idx="4294967295"/>
          </p:nvPr>
        </p:nvSpPr>
        <p:spPr>
          <a:xfrm>
            <a:off x="2376813" y="856425"/>
            <a:ext cx="5859000" cy="115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dirty="0"/>
              <a:t>You can also use any emoji as an icon!</a:t>
            </a:r>
            <a:br>
              <a:rPr lang="en" sz="1400" dirty="0"/>
            </a:br>
            <a:r>
              <a:rPr lang="en" sz="1400" dirty="0"/>
              <a:t>And of course it resizes without losing quality.</a:t>
            </a:r>
            <a:endParaRPr sz="1400" dirty="0"/>
          </a:p>
          <a:p>
            <a:pPr marL="0" lvl="0" indent="0" algn="l" rtl="0">
              <a:spcBef>
                <a:spcPts val="1000"/>
              </a:spcBef>
              <a:spcAft>
                <a:spcPts val="1000"/>
              </a:spcAft>
              <a:buNone/>
            </a:pPr>
            <a:r>
              <a:rPr lang="en" sz="1400" dirty="0"/>
              <a:t>How? Follow Google instructions </a:t>
            </a:r>
            <a:r>
              <a:rPr lang="en" sz="1400" u="sng" dirty="0">
                <a:hlinkClick r:id="rId3"/>
              </a:rPr>
              <a:t>https://twitter.com/googledocs/status/730087240156643328</a:t>
            </a:r>
            <a:endParaRPr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002"/>
        <p:cNvGrpSpPr/>
        <p:nvPr/>
      </p:nvGrpSpPr>
      <p:grpSpPr>
        <a:xfrm>
          <a:off x="0" y="0"/>
          <a:ext cx="0" cy="0"/>
          <a:chOff x="0" y="0"/>
          <a:chExt cx="0" cy="0"/>
        </a:xfrm>
      </p:grpSpPr>
      <p:pic>
        <p:nvPicPr>
          <p:cNvPr id="1003" name="Google Shape;1003;p44">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004" name="Google Shape;1004;p44"/>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005" name="Google Shape;1005;p44"/>
          <p:cNvGrpSpPr/>
          <p:nvPr/>
        </p:nvGrpSpPr>
        <p:grpSpPr>
          <a:xfrm>
            <a:off x="690575" y="3290132"/>
            <a:ext cx="7762851" cy="892418"/>
            <a:chOff x="801125" y="3213932"/>
            <a:chExt cx="7762851" cy="892418"/>
          </a:xfrm>
        </p:grpSpPr>
        <p:grpSp>
          <p:nvGrpSpPr>
            <p:cNvPr id="1006" name="Google Shape;1006;p44"/>
            <p:cNvGrpSpPr/>
            <p:nvPr/>
          </p:nvGrpSpPr>
          <p:grpSpPr>
            <a:xfrm>
              <a:off x="4845759" y="3213932"/>
              <a:ext cx="1695900" cy="892418"/>
              <a:chOff x="4845759" y="3213932"/>
              <a:chExt cx="1695900" cy="892418"/>
            </a:xfrm>
          </p:grpSpPr>
          <p:sp>
            <p:nvSpPr>
              <p:cNvPr id="1007" name="Google Shape;1007;p44"/>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008" name="Google Shape;1008;p44"/>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009" name="Google Shape;1009;p44"/>
            <p:cNvGrpSpPr/>
            <p:nvPr/>
          </p:nvGrpSpPr>
          <p:grpSpPr>
            <a:xfrm>
              <a:off x="2823442" y="3214222"/>
              <a:ext cx="1695900" cy="892128"/>
              <a:chOff x="2823442" y="3214222"/>
              <a:chExt cx="1695900" cy="892128"/>
            </a:xfrm>
          </p:grpSpPr>
          <p:sp>
            <p:nvSpPr>
              <p:cNvPr id="1010" name="Google Shape;1010;p44"/>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011" name="Google Shape;1011;p44"/>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012" name="Google Shape;1012;p44"/>
            <p:cNvGrpSpPr/>
            <p:nvPr/>
          </p:nvGrpSpPr>
          <p:grpSpPr>
            <a:xfrm>
              <a:off x="6868076" y="3213932"/>
              <a:ext cx="1695900" cy="892418"/>
              <a:chOff x="6868076" y="3213932"/>
              <a:chExt cx="1695900" cy="892418"/>
            </a:xfrm>
          </p:grpSpPr>
          <p:sp>
            <p:nvSpPr>
              <p:cNvPr id="1013" name="Google Shape;1013;p44"/>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014" name="Google Shape;1014;p44"/>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015" name="Google Shape;1015;p44"/>
            <p:cNvGrpSpPr/>
            <p:nvPr/>
          </p:nvGrpSpPr>
          <p:grpSpPr>
            <a:xfrm>
              <a:off x="801125" y="3214206"/>
              <a:ext cx="1695900" cy="892144"/>
              <a:chOff x="801125" y="3214206"/>
              <a:chExt cx="1695900" cy="892144"/>
            </a:xfrm>
          </p:grpSpPr>
          <p:sp>
            <p:nvSpPr>
              <p:cNvPr id="1016" name="Google Shape;1016;p44"/>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017" name="Google Shape;1017;p44"/>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DEB286-B80D-4CFA-994F-4ACFC2828C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016195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9"/>
          <p:cNvSpPr txBox="1">
            <a:spLocks noGrp="1"/>
          </p:cNvSpPr>
          <p:nvPr>
            <p:ph type="body" idx="1"/>
          </p:nvPr>
        </p:nvSpPr>
        <p:spPr>
          <a:xfrm>
            <a:off x="1714300" y="1186825"/>
            <a:ext cx="5715300" cy="2769900"/>
          </a:xfrm>
          <a:prstGeom prst="rect">
            <a:avLst/>
          </a:prstGeom>
        </p:spPr>
        <p:txBody>
          <a:bodyPr spcFirstLastPara="1" wrap="square" lIns="0" tIns="0" rIns="0" bIns="0" anchor="ctr" anchorCtr="0">
            <a:noAutofit/>
          </a:bodyPr>
          <a:lstStyle/>
          <a:p>
            <a:pPr marL="0" lvl="0" indent="0" rtl="1">
              <a:lnSpc>
                <a:spcPct val="150000"/>
              </a:lnSpc>
              <a:spcBef>
                <a:spcPts val="0"/>
              </a:spcBef>
              <a:spcAft>
                <a:spcPts val="1000"/>
              </a:spcAft>
              <a:buNone/>
            </a:pPr>
            <a:r>
              <a:rPr lang="fa-IR" sz="2000" b="1" i="0" dirty="0">
                <a:solidFill>
                  <a:schemeClr val="tx1"/>
                </a:solidFill>
                <a:effectLst/>
                <a:latin typeface="Dubai Light" panose="020B0303030403030204" pitchFamily="34" charset="-78"/>
                <a:cs typeface="Dubai Light" panose="020B0303030403030204" pitchFamily="34" charset="-78"/>
              </a:rPr>
              <a:t>الگوریتم تطابق رشته با زمان خطی </a:t>
            </a:r>
            <a:r>
              <a:rPr lang="fa-IR" sz="2000" b="1" dirty="0">
                <a:solidFill>
                  <a:schemeClr val="tx1"/>
                </a:solidFill>
                <a:latin typeface="Dubai Light" panose="020B0303030403030204" pitchFamily="34" charset="-78"/>
                <a:cs typeface="Dubai Light" panose="020B0303030403030204" pitchFamily="34" charset="-78"/>
              </a:rPr>
              <a:t>توسط سه شخص به صورت مستقل پرداخته شد ،اما این سه فرد آن را باهم منتشر کردند به همین خاطر به الگوریتم </a:t>
            </a:r>
            <a:r>
              <a:rPr lang="en-US" sz="2000" b="1" dirty="0">
                <a:solidFill>
                  <a:schemeClr val="tx1"/>
                </a:solidFill>
                <a:latin typeface="Dubai Light" panose="020B0303030403030204" pitchFamily="34" charset="-78"/>
                <a:cs typeface="Dubai Light" panose="020B0303030403030204" pitchFamily="34" charset="-78"/>
              </a:rPr>
              <a:t>KMP </a:t>
            </a:r>
            <a:r>
              <a:rPr lang="fa-IR" sz="2000" b="1" dirty="0">
                <a:solidFill>
                  <a:schemeClr val="tx1"/>
                </a:solidFill>
                <a:latin typeface="Dubai Light" panose="020B0303030403030204" pitchFamily="34" charset="-78"/>
                <a:cs typeface="Dubai Light" panose="020B0303030403030204" pitchFamily="34" charset="-78"/>
              </a:rPr>
              <a:t> مشهور هست.</a:t>
            </a:r>
          </a:p>
          <a:p>
            <a:pPr rtl="1">
              <a:lnSpc>
                <a:spcPct val="150000"/>
              </a:lnSpc>
            </a:pPr>
            <a:r>
              <a:rPr lang="en-US" sz="1600" b="0" i="0" dirty="0">
                <a:solidFill>
                  <a:schemeClr val="tx1"/>
                </a:solidFill>
                <a:effectLst/>
                <a:latin typeface="Nunito" panose="020B0604020202020204" charset="0"/>
                <a:cs typeface="Amatic SC" panose="020B0604020202020204" charset="-79"/>
              </a:rPr>
              <a:t>James H. Morris , Vaughan Pratt , Donald Knuth</a:t>
            </a:r>
            <a:endParaRPr sz="2400" b="1" dirty="0">
              <a:solidFill>
                <a:schemeClr val="tx1"/>
              </a:solidFill>
              <a:latin typeface="Nunito" panose="020B0604020202020204" charset="0"/>
              <a:cs typeface="Dubai Light" panose="020B0303030403030204" pitchFamily="34" charset="-78"/>
            </a:endParaRPr>
          </a:p>
        </p:txBody>
      </p:sp>
      <p:sp>
        <p:nvSpPr>
          <p:cNvPr id="220" name="Google Shape;220;p19"/>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1"/>
          <p:cNvSpPr txBox="1">
            <a:spLocks noGrp="1"/>
          </p:cNvSpPr>
          <p:nvPr>
            <p:ph type="ctrTitle" idx="4294967295"/>
          </p:nvPr>
        </p:nvSpPr>
        <p:spPr>
          <a:xfrm>
            <a:off x="855300" y="1005311"/>
            <a:ext cx="3261300" cy="1006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Big concept</a:t>
            </a:r>
            <a:endParaRPr sz="7200" dirty="0"/>
          </a:p>
        </p:txBody>
      </p:sp>
      <p:sp>
        <p:nvSpPr>
          <p:cNvPr id="234" name="Google Shape;234;p21"/>
          <p:cNvSpPr txBox="1">
            <a:spLocks noGrp="1"/>
          </p:cNvSpPr>
          <p:nvPr>
            <p:ph type="subTitle" idx="4294967295"/>
          </p:nvPr>
        </p:nvSpPr>
        <p:spPr>
          <a:xfrm>
            <a:off x="649738" y="2162581"/>
            <a:ext cx="3261300" cy="2281827"/>
          </a:xfrm>
          <a:prstGeom prst="rect">
            <a:avLst/>
          </a:prstGeom>
        </p:spPr>
        <p:txBody>
          <a:bodyPr spcFirstLastPara="1" wrap="square" lIns="0" tIns="0" rIns="0" bIns="0" anchor="t" anchorCtr="0">
            <a:noAutofit/>
          </a:bodyPr>
          <a:lstStyle/>
          <a:p>
            <a:pPr marL="0" lvl="0" indent="0" algn="r" rtl="1">
              <a:spcBef>
                <a:spcPts val="0"/>
              </a:spcBef>
              <a:spcAft>
                <a:spcPts val="1000"/>
              </a:spcAft>
              <a:buNone/>
            </a:pPr>
            <a:r>
              <a:rPr lang="fa-IR" sz="1800" b="0" i="0" dirty="0">
                <a:solidFill>
                  <a:schemeClr val="tx1"/>
                </a:solidFill>
                <a:effectLst/>
                <a:latin typeface="Dubai Light" panose="020B0303030403030204" pitchFamily="34" charset="-78"/>
                <a:cs typeface="Dubai Light" panose="020B0303030403030204" pitchFamily="34" charset="-78"/>
              </a:rPr>
              <a:t>این </a:t>
            </a:r>
            <a:r>
              <a:rPr lang="fa-IR" sz="1800" b="0" i="0" u="none" strike="noStrike" dirty="0">
                <a:solidFill>
                  <a:schemeClr val="tx1"/>
                </a:solidFill>
                <a:effectLst/>
                <a:latin typeface="Dubai Light" panose="020B0303030403030204" pitchFamily="34" charset="-78"/>
                <a:cs typeface="Dubai Light" panose="020B0303030403030204" pitchFamily="34" charset="-78"/>
              </a:rPr>
              <a:t>الگوریتم</a:t>
            </a:r>
            <a:r>
              <a:rPr lang="fa-IR" sz="1800" b="0" i="0" dirty="0">
                <a:solidFill>
                  <a:schemeClr val="tx1"/>
                </a:solidFill>
                <a:effectLst/>
                <a:latin typeface="Dubai Light" panose="020B0303030403030204" pitchFamily="34" charset="-78"/>
                <a:cs typeface="Dubai Light" panose="020B0303030403030204" pitchFamily="34" charset="-78"/>
              </a:rPr>
              <a:t> در میان رشته </a:t>
            </a:r>
            <a:r>
              <a:rPr lang="en-US" sz="1800" b="0" i="0" dirty="0">
                <a:solidFill>
                  <a:schemeClr val="tx1"/>
                </a:solidFill>
                <a:effectLst/>
                <a:latin typeface="Dubai Light" panose="020B0303030403030204" pitchFamily="34" charset="-78"/>
                <a:cs typeface="Dubai Light" panose="020B0303030403030204" pitchFamily="34" charset="-78"/>
              </a:rPr>
              <a:t> </a:t>
            </a:r>
            <a:r>
              <a:rPr lang="en-US" sz="1600" b="0" i="0" dirty="0">
                <a:solidFill>
                  <a:schemeClr val="tx1"/>
                </a:solidFill>
                <a:effectLst/>
                <a:latin typeface="Dubai Light" panose="020B0303030403030204" pitchFamily="34" charset="-78"/>
                <a:cs typeface="Dubai Light" panose="020B0303030403030204" pitchFamily="34" charset="-78"/>
              </a:rPr>
              <a:t>S</a:t>
            </a:r>
            <a:r>
              <a:rPr lang="en-US" sz="1800" b="0" i="0" dirty="0">
                <a:solidFill>
                  <a:schemeClr val="tx1"/>
                </a:solidFill>
                <a:effectLst/>
                <a:latin typeface="Dubai Light" panose="020B0303030403030204" pitchFamily="34" charset="-78"/>
                <a:cs typeface="Dubai Light" panose="020B0303030403030204" pitchFamily="34" charset="-78"/>
              </a:rPr>
              <a:t> </a:t>
            </a:r>
            <a:r>
              <a:rPr lang="fa-IR" sz="1800" b="0" i="0" dirty="0">
                <a:solidFill>
                  <a:schemeClr val="tx1"/>
                </a:solidFill>
                <a:effectLst/>
                <a:latin typeface="Dubai Light" panose="020B0303030403030204" pitchFamily="34" charset="-78"/>
                <a:cs typeface="Dubai Light" panose="020B0303030403030204" pitchFamily="34" charset="-78"/>
              </a:rPr>
              <a:t>وجود کلمه </a:t>
            </a:r>
            <a:r>
              <a:rPr lang="en-US" sz="1800" b="0" i="0" dirty="0">
                <a:solidFill>
                  <a:schemeClr val="tx1"/>
                </a:solidFill>
                <a:effectLst/>
                <a:latin typeface="Dubai Light" panose="020B0303030403030204" pitchFamily="34" charset="-78"/>
                <a:cs typeface="Dubai Light" panose="020B0303030403030204" pitchFamily="34" charset="-78"/>
              </a:rPr>
              <a:t> </a:t>
            </a:r>
            <a:r>
              <a:rPr lang="en-US" sz="1600" b="0" i="0" dirty="0">
                <a:solidFill>
                  <a:schemeClr val="tx1"/>
                </a:solidFill>
                <a:effectLst/>
                <a:latin typeface="Dubai Light" panose="020B0303030403030204" pitchFamily="34" charset="-78"/>
                <a:cs typeface="Dubai Light" panose="020B0303030403030204" pitchFamily="34" charset="-78"/>
              </a:rPr>
              <a:t>W</a:t>
            </a:r>
            <a:r>
              <a:rPr lang="en-US" sz="1800" b="0" i="0" dirty="0">
                <a:solidFill>
                  <a:schemeClr val="tx1"/>
                </a:solidFill>
                <a:effectLst/>
                <a:latin typeface="Dubai Light" panose="020B0303030403030204" pitchFamily="34" charset="-78"/>
                <a:cs typeface="Dubai Light" panose="020B0303030403030204" pitchFamily="34" charset="-78"/>
              </a:rPr>
              <a:t> </a:t>
            </a:r>
            <a:r>
              <a:rPr lang="fa-IR" sz="1800" b="0" i="0" dirty="0">
                <a:solidFill>
                  <a:schemeClr val="tx1"/>
                </a:solidFill>
                <a:effectLst/>
                <a:latin typeface="Dubai Light" panose="020B0303030403030204" pitchFamily="34" charset="-78"/>
                <a:cs typeface="Dubai Light" panose="020B0303030403030204" pitchFamily="34" charset="-78"/>
              </a:rPr>
              <a:t>را بررسی می‌کند، به‌طوری‌</a:t>
            </a:r>
            <a:r>
              <a:rPr lang="en-US" sz="1800" b="0" i="0" dirty="0">
                <a:solidFill>
                  <a:schemeClr val="tx1"/>
                </a:solidFill>
                <a:effectLst/>
                <a:latin typeface="Dubai Light" panose="020B0303030403030204" pitchFamily="34" charset="-78"/>
                <a:cs typeface="Dubai Light" panose="020B0303030403030204" pitchFamily="34" charset="-78"/>
              </a:rPr>
              <a:t> </a:t>
            </a:r>
            <a:r>
              <a:rPr lang="fa-IR" sz="1800" b="0" i="0" dirty="0">
                <a:solidFill>
                  <a:schemeClr val="tx1"/>
                </a:solidFill>
                <a:effectLst/>
                <a:latin typeface="Dubai Light" panose="020B0303030403030204" pitchFamily="34" charset="-78"/>
                <a:cs typeface="Dubai Light" panose="020B0303030403030204" pitchFamily="34" charset="-78"/>
              </a:rPr>
              <a:t>که وقتی یک عدم مطابقت اتفاق می‌افتد، خود کلمه اطلاعات کافی را در بردارد تا محلی را که مطابقت بعدی ممکن است از آنجا شروع شود، با آزمایش دوبار</a:t>
            </a:r>
            <a:r>
              <a:rPr lang="fa-IR" sz="1800" dirty="0">
                <a:solidFill>
                  <a:schemeClr val="tx1"/>
                </a:solidFill>
                <a:latin typeface="Dubai Light" panose="020B0303030403030204" pitchFamily="34" charset="-78"/>
                <a:cs typeface="Dubai Light" panose="020B0303030403030204" pitchFamily="34" charset="-78"/>
              </a:rPr>
              <a:t>ه</a:t>
            </a:r>
            <a:r>
              <a:rPr lang="fa-IR" sz="1800" b="0" i="0" dirty="0">
                <a:solidFill>
                  <a:schemeClr val="tx1"/>
                </a:solidFill>
                <a:effectLst/>
                <a:latin typeface="Dubai Light" panose="020B0303030403030204" pitchFamily="34" charset="-78"/>
                <a:cs typeface="Dubai Light" panose="020B0303030403030204" pitchFamily="34" charset="-78"/>
              </a:rPr>
              <a:t> حروف تطبیق داده شده قبلی تعیین کند.</a:t>
            </a:r>
            <a:endParaRPr sz="1800" dirty="0">
              <a:solidFill>
                <a:schemeClr val="tx1"/>
              </a:solidFill>
              <a:latin typeface="Dubai Light" panose="020B0303030403030204" pitchFamily="34" charset="-78"/>
              <a:cs typeface="Dubai Light" panose="020B0303030403030204" pitchFamily="34" charset="-78"/>
            </a:endParaRPr>
          </a:p>
        </p:txBody>
      </p:sp>
      <p:sp>
        <p:nvSpPr>
          <p:cNvPr id="235" name="Google Shape;235;p21"/>
          <p:cNvSpPr/>
          <p:nvPr/>
        </p:nvSpPr>
        <p:spPr>
          <a:xfrm>
            <a:off x="6483951" y="1537890"/>
            <a:ext cx="1665461" cy="1687635"/>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36" name="Google Shape;236;p21"/>
          <p:cNvSpPr/>
          <p:nvPr/>
        </p:nvSpPr>
        <p:spPr>
          <a:xfrm rot="1473029">
            <a:off x="4969677" y="2380523"/>
            <a:ext cx="973727" cy="948521"/>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37" name="Google Shape;237;p21"/>
          <p:cNvSpPr/>
          <p:nvPr/>
        </p:nvSpPr>
        <p:spPr>
          <a:xfrm>
            <a:off x="6161833" y="1376613"/>
            <a:ext cx="426316" cy="41427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38" name="Google Shape;238;p21"/>
          <p:cNvSpPr/>
          <p:nvPr/>
        </p:nvSpPr>
        <p:spPr>
          <a:xfrm rot="2487106">
            <a:off x="5887685" y="3256298"/>
            <a:ext cx="303293" cy="29472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39" name="Google Shape;239;p21"/>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0"/>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88900" lvl="0" indent="0" algn="r" rtl="1">
              <a:lnSpc>
                <a:spcPct val="100000"/>
              </a:lnSpc>
              <a:spcBef>
                <a:spcPts val="0"/>
              </a:spcBef>
              <a:spcAft>
                <a:spcPts val="0"/>
              </a:spcAft>
              <a:buSzPts val="2200"/>
              <a:buNone/>
            </a:pPr>
            <a:r>
              <a:rPr lang="fa-IR" sz="2000" dirty="0">
                <a:latin typeface="Dubai Light" panose="020B0303030403030204" pitchFamily="34" charset="-78"/>
                <a:cs typeface="B Narm" panose="00000400000000000000" pitchFamily="2" charset="-78"/>
              </a:rPr>
              <a:t>تعاریف و مفروضات:</a:t>
            </a:r>
          </a:p>
        </p:txBody>
      </p:sp>
      <p:sp>
        <p:nvSpPr>
          <p:cNvPr id="226" name="Google Shape;226;p20"/>
          <p:cNvSpPr txBox="1">
            <a:spLocks noGrp="1"/>
          </p:cNvSpPr>
          <p:nvPr>
            <p:ph type="body" idx="1"/>
          </p:nvPr>
        </p:nvSpPr>
        <p:spPr>
          <a:xfrm>
            <a:off x="1188175" y="1506350"/>
            <a:ext cx="6426300" cy="2840400"/>
          </a:xfrm>
          <a:prstGeom prst="rect">
            <a:avLst/>
          </a:prstGeom>
        </p:spPr>
        <p:txBody>
          <a:bodyPr spcFirstLastPara="1" wrap="square" lIns="0" tIns="0" rIns="0" bIns="0" anchor="t" anchorCtr="0">
            <a:noAutofit/>
          </a:bodyPr>
          <a:lstStyle/>
          <a:p>
            <a:pPr marL="88900" lvl="0" indent="0" algn="r" rtl="1">
              <a:lnSpc>
                <a:spcPct val="100000"/>
              </a:lnSpc>
              <a:spcBef>
                <a:spcPts val="0"/>
              </a:spcBef>
              <a:spcAft>
                <a:spcPts val="0"/>
              </a:spcAft>
              <a:buSzPts val="2200"/>
              <a:buNone/>
            </a:pPr>
            <a:r>
              <a:rPr lang="fa-IR" sz="1600" dirty="0">
                <a:latin typeface="Dubai Light" panose="020B0303030403030204" pitchFamily="34" charset="-78"/>
                <a:cs typeface="Dubai Light" panose="020B0303030403030204" pitchFamily="34" charset="-78"/>
              </a:rPr>
              <a:t>فرض می کنیم یه رشته داریم مثل </a:t>
            </a:r>
            <a:r>
              <a:rPr lang="en-US" sz="1600" dirty="0">
                <a:latin typeface="Dubai Light" panose="020B0303030403030204" pitchFamily="34" charset="-78"/>
                <a:cs typeface="Dubai Light" panose="020B0303030403030204" pitchFamily="34" charset="-78"/>
              </a:rPr>
              <a:t> </a:t>
            </a:r>
            <a:r>
              <a:rPr lang="en-US" sz="1400" dirty="0">
                <a:latin typeface="Dubai Light" panose="020B0303030403030204" pitchFamily="34" charset="-78"/>
                <a:cs typeface="Dubai Light" panose="020B0303030403030204" pitchFamily="34" charset="-78"/>
              </a:rPr>
              <a:t>S</a:t>
            </a:r>
            <a:r>
              <a:rPr lang="fa-IR" sz="1600" dirty="0">
                <a:latin typeface="Dubai Light" panose="020B0303030403030204" pitchFamily="34" charset="-78"/>
                <a:cs typeface="Dubai Light" panose="020B0303030403030204" pitchFamily="34" charset="-78"/>
              </a:rPr>
              <a:t>و می خوایم ببینیم چند بار رشته ای مثل </a:t>
            </a:r>
            <a:r>
              <a:rPr lang="en-US" sz="1600" dirty="0">
                <a:latin typeface="Dubai Light" panose="020B0303030403030204" pitchFamily="34" charset="-78"/>
                <a:cs typeface="Dubai Light" panose="020B0303030403030204" pitchFamily="34" charset="-78"/>
              </a:rPr>
              <a:t> </a:t>
            </a:r>
            <a:r>
              <a:rPr lang="en-US" sz="1400" dirty="0">
                <a:latin typeface="Dubai Light" panose="020B0303030403030204" pitchFamily="34" charset="-78"/>
                <a:cs typeface="Dubai Light" panose="020B0303030403030204" pitchFamily="34" charset="-78"/>
              </a:rPr>
              <a:t>T</a:t>
            </a:r>
            <a:r>
              <a:rPr lang="en-US" sz="1600" dirty="0">
                <a:latin typeface="Dubai Light" panose="020B0303030403030204" pitchFamily="34" charset="-78"/>
                <a:cs typeface="Dubai Light" panose="020B0303030403030204" pitchFamily="34" charset="-78"/>
              </a:rPr>
              <a:t> </a:t>
            </a:r>
            <a:r>
              <a:rPr lang="fa-IR" sz="1600" dirty="0">
                <a:latin typeface="Dubai Light" panose="020B0303030403030204" pitchFamily="34" charset="-78"/>
                <a:cs typeface="Dubai Light" panose="020B0303030403030204" pitchFamily="34" charset="-78"/>
              </a:rPr>
              <a:t>تکرار شده.</a:t>
            </a:r>
          </a:p>
          <a:p>
            <a:pPr marL="88900" lvl="0" indent="0" algn="r" rtl="1">
              <a:lnSpc>
                <a:spcPct val="100000"/>
              </a:lnSpc>
              <a:spcBef>
                <a:spcPts val="0"/>
              </a:spcBef>
              <a:spcAft>
                <a:spcPts val="0"/>
              </a:spcAft>
              <a:buSzPts val="2200"/>
              <a:buNone/>
            </a:pPr>
            <a:r>
              <a:rPr lang="fa-IR" sz="1400" b="0" i="0" dirty="0">
                <a:solidFill>
                  <a:schemeClr val="tx1"/>
                </a:solidFill>
                <a:effectLst/>
                <a:latin typeface="Dubai Light" panose="020B0303030403030204" pitchFamily="34" charset="-78"/>
                <a:cs typeface="Dubai Light" panose="020B0303030403030204" pitchFamily="34" charset="-78"/>
              </a:rPr>
              <a:t>بدیهی ترین راه حل اینه که بیایم از هر نقطه شروع چک کنیم که آیا زیر رشته فعلی دقیقا برابر با </a:t>
            </a:r>
            <a:r>
              <a:rPr lang="en-US" sz="1200" b="0" i="0" dirty="0">
                <a:solidFill>
                  <a:schemeClr val="tx1"/>
                </a:solidFill>
                <a:effectLst/>
                <a:latin typeface="Dubai Light" panose="020B0303030403030204" pitchFamily="34" charset="-78"/>
                <a:cs typeface="Dubai Light" panose="020B0303030403030204" pitchFamily="34" charset="-78"/>
              </a:rPr>
              <a:t>pattern</a:t>
            </a:r>
            <a:r>
              <a:rPr lang="en-US" sz="1400" b="0" i="0" dirty="0">
                <a:solidFill>
                  <a:schemeClr val="tx1"/>
                </a:solidFill>
                <a:effectLst/>
                <a:latin typeface="Dubai Light" panose="020B0303030403030204" pitchFamily="34" charset="-78"/>
                <a:cs typeface="Dubai Light" panose="020B0303030403030204" pitchFamily="34" charset="-78"/>
              </a:rPr>
              <a:t> </a:t>
            </a:r>
            <a:r>
              <a:rPr lang="fa-IR" sz="1400" b="0" i="0" dirty="0">
                <a:solidFill>
                  <a:schemeClr val="tx1"/>
                </a:solidFill>
                <a:effectLst/>
                <a:latin typeface="Dubai Light" panose="020B0303030403030204" pitchFamily="34" charset="-78"/>
                <a:cs typeface="Dubai Light" panose="020B0303030403030204" pitchFamily="34" charset="-78"/>
              </a:rPr>
              <a:t>هست یا نه.</a:t>
            </a:r>
            <a:br>
              <a:rPr lang="fa-IR" sz="1400" b="0" i="0" dirty="0">
                <a:solidFill>
                  <a:schemeClr val="tx1"/>
                </a:solidFill>
                <a:effectLst/>
                <a:latin typeface="Dubai Light" panose="020B0303030403030204" pitchFamily="34" charset="-78"/>
                <a:cs typeface="Dubai Light" panose="020B0303030403030204" pitchFamily="34" charset="-78"/>
              </a:rPr>
            </a:br>
            <a:br>
              <a:rPr lang="fa-IR" sz="1400" b="0" i="0" dirty="0">
                <a:solidFill>
                  <a:schemeClr val="tx1"/>
                </a:solidFill>
                <a:effectLst/>
                <a:latin typeface="Dubai Light" panose="020B0303030403030204" pitchFamily="34" charset="-78"/>
                <a:cs typeface="Dubai Light" panose="020B0303030403030204" pitchFamily="34" charset="-78"/>
              </a:rPr>
            </a:br>
            <a:endParaRPr lang="fa-IR" sz="1800" dirty="0">
              <a:solidFill>
                <a:schemeClr val="tx1"/>
              </a:solidFill>
              <a:latin typeface="Dubai Light" panose="020B0303030403030204" pitchFamily="34" charset="-78"/>
              <a:cs typeface="Dubai Light" panose="020B0303030403030204" pitchFamily="34" charset="-78"/>
            </a:endParaRPr>
          </a:p>
        </p:txBody>
      </p:sp>
      <p:sp>
        <p:nvSpPr>
          <p:cNvPr id="227" name="Google Shape;227;p2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28" name="Google Shape;228;p20"/>
          <p:cNvSpPr/>
          <p:nvPr/>
        </p:nvSpPr>
        <p:spPr>
          <a:xfrm>
            <a:off x="7648493" y="381489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C554E563-94DC-4FBA-AD45-18FE1B899D7C}"/>
              </a:ext>
            </a:extLst>
          </p:cNvPr>
          <p:cNvPicPr>
            <a:picLocks noChangeAspect="1"/>
          </p:cNvPicPr>
          <p:nvPr/>
        </p:nvPicPr>
        <p:blipFill>
          <a:blip r:embed="rId3"/>
          <a:stretch>
            <a:fillRect/>
          </a:stretch>
        </p:blipFill>
        <p:spPr>
          <a:xfrm>
            <a:off x="1188175" y="2652317"/>
            <a:ext cx="4738915" cy="1807583"/>
          </a:xfrm>
          <a:prstGeom prst="rect">
            <a:avLst/>
          </a:prstGeom>
        </p:spPr>
      </p:pic>
      <p:sp>
        <p:nvSpPr>
          <p:cNvPr id="13" name="TextBox 12">
            <a:extLst>
              <a:ext uri="{FF2B5EF4-FFF2-40B4-BE49-F238E27FC236}">
                <a16:creationId xmlns:a16="http://schemas.microsoft.com/office/drawing/2014/main" id="{16CAA72D-8CB9-46C9-8193-82BAA0BC1C7D}"/>
              </a:ext>
            </a:extLst>
          </p:cNvPr>
          <p:cNvSpPr txBox="1"/>
          <p:nvPr/>
        </p:nvSpPr>
        <p:spPr>
          <a:xfrm>
            <a:off x="3142343" y="4773200"/>
            <a:ext cx="4572000" cy="261610"/>
          </a:xfrm>
          <a:prstGeom prst="rect">
            <a:avLst/>
          </a:prstGeom>
          <a:noFill/>
        </p:spPr>
        <p:txBody>
          <a:bodyPr wrap="square">
            <a:spAutoFit/>
          </a:bodyPr>
          <a:lstStyle/>
          <a:p>
            <a:pPr marL="88900" lvl="0" indent="0" algn="r" rtl="1">
              <a:lnSpc>
                <a:spcPct val="100000"/>
              </a:lnSpc>
              <a:spcBef>
                <a:spcPts val="0"/>
              </a:spcBef>
              <a:spcAft>
                <a:spcPts val="0"/>
              </a:spcAft>
              <a:buSzPts val="2200"/>
              <a:buNone/>
            </a:pPr>
            <a:r>
              <a:rPr lang="fa-IR" sz="1100" dirty="0">
                <a:latin typeface="Dubai Light" panose="020B0303030403030204" pitchFamily="34" charset="-78"/>
                <a:cs typeface="Dubai Light" panose="020B0303030403030204" pitchFamily="34" charset="-78"/>
              </a:rPr>
              <a:t>به رشته اصلی اصطلاحا </a:t>
            </a:r>
            <a:r>
              <a:rPr lang="en-US" sz="1100" dirty="0">
                <a:latin typeface="Dubai Light" panose="020B0303030403030204" pitchFamily="34" charset="-78"/>
                <a:cs typeface="Dubai Light" panose="020B0303030403030204" pitchFamily="34" charset="-78"/>
              </a:rPr>
              <a:t> text </a:t>
            </a:r>
            <a:r>
              <a:rPr lang="fa-IR" sz="1100" dirty="0">
                <a:latin typeface="Dubai Light" panose="020B0303030403030204" pitchFamily="34" charset="-78"/>
                <a:cs typeface="Dubai Light" panose="020B0303030403030204" pitchFamily="34" charset="-78"/>
              </a:rPr>
              <a:t>و به رشته ای دنبالش می گردیم، </a:t>
            </a:r>
            <a:r>
              <a:rPr lang="en-US" sz="1100" dirty="0">
                <a:latin typeface="Dubai Light" panose="020B0303030403030204" pitchFamily="34" charset="-78"/>
                <a:cs typeface="Dubai Light" panose="020B0303030403030204" pitchFamily="34" charset="-78"/>
              </a:rPr>
              <a:t> </a:t>
            </a:r>
            <a:r>
              <a:rPr lang="en-US" sz="1050" dirty="0">
                <a:latin typeface="Dubai Light" panose="020B0303030403030204" pitchFamily="34" charset="-78"/>
                <a:cs typeface="Dubai Light" panose="020B0303030403030204" pitchFamily="34" charset="-78"/>
              </a:rPr>
              <a:t>pattern</a:t>
            </a:r>
            <a:r>
              <a:rPr lang="en-US" sz="1100" dirty="0">
                <a:latin typeface="Dubai Light" panose="020B0303030403030204" pitchFamily="34" charset="-78"/>
                <a:cs typeface="Dubai Light" panose="020B0303030403030204" pitchFamily="34" charset="-78"/>
              </a:rPr>
              <a:t> </a:t>
            </a:r>
            <a:r>
              <a:rPr lang="fa-IR" sz="1100" dirty="0">
                <a:latin typeface="Dubai Light" panose="020B0303030403030204" pitchFamily="34" charset="-78"/>
                <a:cs typeface="Dubai Light" panose="020B0303030403030204" pitchFamily="34" charset="-78"/>
              </a:rPr>
              <a:t>می گیم.</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32" name="Google Shape;332;p3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 name="Rectangle 1">
            <a:extLst>
              <a:ext uri="{FF2B5EF4-FFF2-40B4-BE49-F238E27FC236}">
                <a16:creationId xmlns:a16="http://schemas.microsoft.com/office/drawing/2014/main" id="{514C6250-3D88-44B0-B317-C1643D4A4EBD}"/>
              </a:ext>
            </a:extLst>
          </p:cNvPr>
          <p:cNvSpPr>
            <a:spLocks noChangeArrowheads="1"/>
          </p:cNvSpPr>
          <p:nvPr/>
        </p:nvSpPr>
        <p:spPr bwMode="auto">
          <a:xfrm>
            <a:off x="1287413" y="844872"/>
            <a:ext cx="2828261" cy="1015663"/>
          </a:xfrm>
          <a:prstGeom prst="rect">
            <a:avLst/>
          </a:pr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a-IR" altLang="en-US" sz="1200" b="0" i="0" u="none" strike="noStrike" cap="none" normalizeH="0" baseline="0" dirty="0">
                <a:ln>
                  <a:noFill/>
                </a:ln>
                <a:solidFill>
                  <a:schemeClr val="tx1"/>
                </a:solidFill>
                <a:effectLst/>
                <a:latin typeface="Courier New" panose="02070309020205020404" pitchFamily="49" charset="0"/>
              </a:rPr>
              <a:t>	       </a:t>
            </a:r>
            <a:r>
              <a:rPr kumimoji="0" lang="en-US" altLang="en-US" sz="1200" b="0" i="0" u="none" strike="noStrike" cap="none" normalizeH="0" baseline="0" dirty="0">
                <a:ln>
                  <a:noFill/>
                </a:ln>
                <a:solidFill>
                  <a:schemeClr val="tx1"/>
                </a:solidFill>
                <a:effectLst/>
                <a:latin typeface="Courier New" panose="02070309020205020404" pitchFamily="49" charset="0"/>
              </a:rPr>
              <a:t>1 </a:t>
            </a:r>
            <a:r>
              <a:rPr kumimoji="0" lang="fa-IR" altLang="en-US" sz="1200" b="0" i="0" u="none" strike="noStrike" cap="none" normalizeH="0" baseline="0" dirty="0">
                <a:ln>
                  <a:noFill/>
                </a:ln>
                <a:solidFill>
                  <a:schemeClr val="tx1"/>
                </a:solidFill>
                <a:effectLst/>
                <a:latin typeface="Courier New" panose="02070309020205020404" pitchFamily="49" charset="0"/>
              </a:rPr>
              <a:t>	        </a:t>
            </a:r>
            <a:r>
              <a:rPr kumimoji="0" lang="en-US" altLang="en-US" sz="1200" b="0" i="0" u="none" strike="noStrike" cap="none" normalizeH="0" baseline="0" dirty="0">
                <a:ln>
                  <a:noFill/>
                </a:ln>
                <a:solidFill>
                  <a:schemeClr val="tx1"/>
                </a:solidFill>
                <a:effectLst/>
                <a:latin typeface="Courier New" panose="02070309020205020404" pitchFamily="49" charset="0"/>
              </a:rPr>
              <a:t>2 </a:t>
            </a:r>
            <a:endParaRPr kumimoji="0" lang="fa-IR" altLang="en-US" sz="1200" b="0"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urier New" panose="02070309020205020404" pitchFamily="49" charset="0"/>
              </a:rPr>
              <a:t>m: 01234567890123456789012 </a:t>
            </a:r>
            <a:endParaRPr kumimoji="0" lang="fa-IR" altLang="en-US" sz="1200" b="0"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urier New" panose="02070309020205020404" pitchFamily="49" charset="0"/>
              </a:rPr>
              <a:t>S: </a:t>
            </a:r>
            <a:r>
              <a:rPr kumimoji="0" lang="en-US" altLang="en-US" sz="1200" b="0" i="0" u="none" strike="noStrike" cap="none" normalizeH="0" baseline="0" dirty="0">
                <a:ln>
                  <a:noFill/>
                </a:ln>
                <a:solidFill>
                  <a:srgbClr val="0000FF"/>
                </a:solidFill>
                <a:effectLst/>
                <a:latin typeface="Courier New" panose="02070309020205020404" pitchFamily="49" charset="0"/>
              </a:rPr>
              <a:t>ABC</a:t>
            </a:r>
            <a:r>
              <a:rPr kumimoji="0" lang="en-US" altLang="en-US" sz="1200" b="0" i="0" u="none" strike="noStrike" cap="none" normalizeH="0" baseline="0" dirty="0">
                <a:ln>
                  <a:noFill/>
                </a:ln>
                <a:solidFill>
                  <a:srgbClr val="FF0000"/>
                </a:solidFill>
                <a:effectLst/>
                <a:latin typeface="Courier New" panose="02070309020205020404" pitchFamily="49" charset="0"/>
              </a:rPr>
              <a:t> </a:t>
            </a:r>
            <a:r>
              <a:rPr kumimoji="0" lang="en-US" altLang="en-US" sz="1200" b="0" i="0" u="none" strike="noStrike" cap="none" normalizeH="0" baseline="0" dirty="0">
                <a:ln>
                  <a:noFill/>
                </a:ln>
                <a:solidFill>
                  <a:schemeClr val="tx1">
                    <a:lumMod val="50000"/>
                  </a:schemeClr>
                </a:solidFill>
                <a:effectLst/>
                <a:latin typeface="Courier New" panose="02070309020205020404" pitchFamily="49" charset="0"/>
              </a:rPr>
              <a:t>ABCDAB ABCDABCDABDE </a:t>
            </a:r>
            <a:endParaRPr kumimoji="0" lang="fa-IR" altLang="en-US" sz="1200" b="0" i="0" u="none" strike="noStrike" cap="none" normalizeH="0" baseline="0" dirty="0">
              <a:ln>
                <a:noFill/>
              </a:ln>
              <a:solidFill>
                <a:schemeClr val="tx1">
                  <a:lumMod val="50000"/>
                </a:schemeClr>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urier New" panose="02070309020205020404" pitchFamily="49" charset="0"/>
              </a:rPr>
              <a:t>W: </a:t>
            </a:r>
            <a:r>
              <a:rPr kumimoji="0" lang="en-US" altLang="en-US" sz="1200" b="0" i="0" u="none" strike="noStrike" cap="none" normalizeH="0" baseline="0" dirty="0">
                <a:ln>
                  <a:noFill/>
                </a:ln>
                <a:solidFill>
                  <a:srgbClr val="0000FF"/>
                </a:solidFill>
                <a:effectLst/>
                <a:latin typeface="Courier New" panose="02070309020205020404" pitchFamily="49" charset="0"/>
              </a:rPr>
              <a:t>ABC</a:t>
            </a:r>
            <a:r>
              <a:rPr kumimoji="0" lang="en-US" altLang="en-US" sz="1200" b="0" i="0" u="none" strike="noStrike" cap="none" normalizeH="0" baseline="0" dirty="0">
                <a:ln>
                  <a:noFill/>
                </a:ln>
                <a:solidFill>
                  <a:srgbClr val="FF0000"/>
                </a:solidFill>
                <a:effectLst/>
                <a:latin typeface="Courier New" panose="02070309020205020404" pitchFamily="49" charset="0"/>
              </a:rPr>
              <a:t>D</a:t>
            </a:r>
            <a:r>
              <a:rPr kumimoji="0" lang="en-US" altLang="en-US" sz="1200" b="0" i="0" u="none" strike="noStrike" cap="none" normalizeH="0" baseline="0" dirty="0">
                <a:ln>
                  <a:noFill/>
                </a:ln>
                <a:solidFill>
                  <a:srgbClr val="808080"/>
                </a:solidFill>
                <a:effectLst/>
                <a:latin typeface="Courier New" panose="02070309020205020404" pitchFamily="49" charset="0"/>
              </a:rPr>
              <a:t>ABD</a:t>
            </a:r>
            <a:r>
              <a:rPr kumimoji="0" lang="en-US" altLang="en-US" sz="1200" b="0" i="0" u="none" strike="noStrike" cap="none" normalizeH="0" baseline="0" dirty="0">
                <a:ln>
                  <a:noFill/>
                </a:ln>
                <a:solidFill>
                  <a:srgbClr val="E8E6E3"/>
                </a:solidFill>
                <a:effectLst/>
                <a:latin typeface="Courier New" panose="02070309020205020404" pitchFamily="49" charset="0"/>
              </a:rPr>
              <a:t> </a:t>
            </a:r>
            <a:endParaRPr kumimoji="0" lang="fa-IR" altLang="en-US" sz="1200" b="0" i="0" u="none" strike="noStrike" cap="none" normalizeH="0" baseline="0" dirty="0">
              <a:ln>
                <a:noFill/>
              </a:ln>
              <a:solidFill>
                <a:srgbClr val="E8E6E3"/>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urier New" panose="02070309020205020404" pitchFamily="49" charset="0"/>
              </a:rPr>
              <a:t>i: </a:t>
            </a:r>
            <a:r>
              <a:rPr kumimoji="0" lang="en-US" altLang="en-US" sz="1200" b="0" i="0" u="none" strike="noStrike" cap="none" normalizeH="0" baseline="0" dirty="0">
                <a:ln>
                  <a:noFill/>
                </a:ln>
                <a:solidFill>
                  <a:srgbClr val="0000FF"/>
                </a:solidFill>
                <a:effectLst/>
                <a:latin typeface="Courier New" panose="02070309020205020404" pitchFamily="49" charset="0"/>
              </a:rPr>
              <a:t>012</a:t>
            </a:r>
            <a:r>
              <a:rPr kumimoji="0" lang="en-US" altLang="en-US" sz="1200" b="0" i="0" u="none" strike="noStrike" cap="none" normalizeH="0" baseline="0" dirty="0">
                <a:ln>
                  <a:noFill/>
                </a:ln>
                <a:solidFill>
                  <a:srgbClr val="FF0000"/>
                </a:solidFill>
                <a:effectLst/>
                <a:latin typeface="Courier New" panose="02070309020205020404" pitchFamily="49" charset="0"/>
              </a:rPr>
              <a:t>3</a:t>
            </a:r>
            <a:r>
              <a:rPr kumimoji="0" lang="en-US" altLang="en-US" sz="1200" b="0" i="0" u="none" strike="noStrike" cap="none" normalizeH="0" baseline="0" dirty="0">
                <a:ln>
                  <a:noFill/>
                </a:ln>
                <a:solidFill>
                  <a:srgbClr val="808080"/>
                </a:solidFill>
                <a:effectLst/>
                <a:latin typeface="Courier New" panose="02070309020205020404" pitchFamily="49" charset="0"/>
              </a:rPr>
              <a:t>456</a:t>
            </a:r>
            <a:r>
              <a:rPr kumimoji="0" lang="en-US" altLang="en-US" sz="9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4B26EF0-19E4-468D-856D-41835B8A597F}"/>
              </a:ext>
            </a:extLst>
          </p:cNvPr>
          <p:cNvSpPr>
            <a:spLocks noChangeArrowheads="1"/>
          </p:cNvSpPr>
          <p:nvPr/>
        </p:nvSpPr>
        <p:spPr bwMode="auto">
          <a:xfrm>
            <a:off x="1287413" y="2011012"/>
            <a:ext cx="2828261" cy="1015663"/>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a-IR" altLang="en-US" sz="1200" b="0" i="0" u="none" strike="noStrike" cap="none" normalizeH="0" baseline="0" dirty="0">
                <a:ln>
                  <a:noFill/>
                </a:ln>
                <a:solidFill>
                  <a:schemeClr val="tx1"/>
                </a:solidFill>
                <a:effectLst/>
                <a:latin typeface="Courier New" panose="02070309020205020404" pitchFamily="49" charset="0"/>
              </a:rPr>
              <a:t>	       </a:t>
            </a:r>
            <a:r>
              <a:rPr kumimoji="0" lang="en-US" altLang="en-US" sz="1200" b="0" i="0" u="none" strike="noStrike" cap="none" normalizeH="0" baseline="0" dirty="0">
                <a:ln>
                  <a:noFill/>
                </a:ln>
                <a:solidFill>
                  <a:schemeClr val="tx1"/>
                </a:solidFill>
                <a:effectLst/>
                <a:latin typeface="Courier New" panose="02070309020205020404" pitchFamily="49" charset="0"/>
              </a:rPr>
              <a:t>1 </a:t>
            </a:r>
            <a:r>
              <a:rPr kumimoji="0" lang="fa-IR" altLang="en-US" sz="1200" b="0" i="0" u="none" strike="noStrike" cap="none" normalizeH="0" baseline="0" dirty="0">
                <a:ln>
                  <a:noFill/>
                </a:ln>
                <a:solidFill>
                  <a:schemeClr val="tx1"/>
                </a:solidFill>
                <a:effectLst/>
                <a:latin typeface="Courier New" panose="02070309020205020404" pitchFamily="49" charset="0"/>
              </a:rPr>
              <a:t> </a:t>
            </a:r>
            <a:r>
              <a:rPr lang="fa-IR" altLang="en-US" sz="1200" dirty="0">
                <a:solidFill>
                  <a:schemeClr val="tx1"/>
                </a:solidFill>
                <a:latin typeface="Courier New" panose="02070309020205020404" pitchFamily="49" charset="0"/>
              </a:rPr>
              <a:t>	</a:t>
            </a:r>
            <a:r>
              <a:rPr kumimoji="0" lang="fa-IR" altLang="en-US" sz="1200" b="0" i="0" u="none" strike="noStrike" cap="none" normalizeH="0" baseline="0" dirty="0">
                <a:ln>
                  <a:noFill/>
                </a:ln>
                <a:solidFill>
                  <a:schemeClr val="tx1"/>
                </a:solidFill>
                <a:effectLst/>
                <a:latin typeface="Courier New" panose="02070309020205020404" pitchFamily="49" charset="0"/>
              </a:rPr>
              <a:t>       </a:t>
            </a:r>
            <a:r>
              <a:rPr kumimoji="0" lang="en-US" altLang="en-US" sz="1200" b="0" i="0" u="none" strike="noStrike" cap="none" normalizeH="0" baseline="0" dirty="0">
                <a:ln>
                  <a:noFill/>
                </a:ln>
                <a:solidFill>
                  <a:schemeClr val="tx1"/>
                </a:solidFill>
                <a:effectLst/>
                <a:latin typeface="Courier New" panose="02070309020205020404" pitchFamily="49" charset="0"/>
              </a:rPr>
              <a:t>2 </a:t>
            </a:r>
            <a:endParaRPr kumimoji="0" lang="fa-IR" altLang="en-US" sz="1200" b="0"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urier New" panose="02070309020205020404" pitchFamily="49" charset="0"/>
              </a:rPr>
              <a:t>m: 01234567890123456789012 </a:t>
            </a:r>
            <a:endParaRPr kumimoji="0" lang="fa-IR" altLang="en-US" sz="1200" b="0"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urier New" panose="02070309020205020404" pitchFamily="49" charset="0"/>
              </a:rPr>
              <a:t>S: </a:t>
            </a:r>
            <a:r>
              <a:rPr kumimoji="0" lang="en-US" altLang="en-US" sz="1200" b="0" i="0" u="none" strike="noStrike" cap="none" normalizeH="0" baseline="0" dirty="0">
                <a:ln>
                  <a:noFill/>
                </a:ln>
                <a:solidFill>
                  <a:schemeClr val="accent6">
                    <a:lumMod val="40000"/>
                    <a:lumOff val="60000"/>
                  </a:schemeClr>
                </a:solidFill>
                <a:effectLst/>
                <a:latin typeface="Courier New" panose="02070309020205020404" pitchFamily="49" charset="0"/>
              </a:rPr>
              <a:t>ABC</a:t>
            </a:r>
            <a:r>
              <a:rPr kumimoji="0" lang="en-US" altLang="en-US" sz="1200" b="0" i="0" u="none" strike="noStrike" cap="none" normalizeH="0" baseline="0" dirty="0">
                <a:ln>
                  <a:noFill/>
                </a:ln>
                <a:solidFill>
                  <a:srgbClr val="FF0000"/>
                </a:solidFill>
                <a:effectLst/>
                <a:latin typeface="Courier New" panose="02070309020205020404" pitchFamily="49" charset="0"/>
              </a:rPr>
              <a:t> </a:t>
            </a:r>
            <a:r>
              <a:rPr kumimoji="0" lang="en-US" altLang="en-US" sz="1200" b="0" i="0" u="none" strike="noStrike" cap="none" normalizeH="0" baseline="0" dirty="0">
                <a:ln>
                  <a:noFill/>
                </a:ln>
                <a:solidFill>
                  <a:schemeClr val="tx1">
                    <a:lumMod val="50000"/>
                  </a:schemeClr>
                </a:solidFill>
                <a:effectLst/>
                <a:latin typeface="Courier New" panose="02070309020205020404" pitchFamily="49" charset="0"/>
              </a:rPr>
              <a:t>ABCDAB ABCDABCDABDE</a:t>
            </a:r>
            <a:r>
              <a:rPr kumimoji="0" lang="en-US" altLang="en-US" sz="1200" b="0" i="0" u="none" strike="noStrike" cap="none" normalizeH="0" baseline="0" dirty="0">
                <a:ln>
                  <a:noFill/>
                </a:ln>
                <a:solidFill>
                  <a:srgbClr val="E8E6E3"/>
                </a:solidFill>
                <a:effectLst/>
                <a:latin typeface="Courier New" panose="02070309020205020404" pitchFamily="49" charset="0"/>
              </a:rPr>
              <a:t> </a:t>
            </a:r>
            <a:endParaRPr kumimoji="0" lang="fa-IR" altLang="en-US" sz="1200" b="0" i="0" u="none" strike="noStrike" cap="none" normalizeH="0" baseline="0" dirty="0">
              <a:ln>
                <a:noFill/>
              </a:ln>
              <a:solidFill>
                <a:srgbClr val="E8E6E3"/>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urier New" panose="02070309020205020404" pitchFamily="49" charset="0"/>
              </a:rPr>
              <a:t>W: </a:t>
            </a:r>
            <a:r>
              <a:rPr lang="fa-IR" altLang="en-US" sz="1200" dirty="0">
                <a:solidFill>
                  <a:schemeClr val="tx1"/>
                </a:solidFill>
                <a:latin typeface="Courier New" panose="02070309020205020404" pitchFamily="49" charset="0"/>
              </a:rPr>
              <a:t>      </a:t>
            </a:r>
            <a:r>
              <a:rPr kumimoji="0" lang="en-US" altLang="en-US" sz="1200" b="0" i="0" u="none" strike="noStrike" cap="none" normalizeH="0" baseline="0" dirty="0">
                <a:ln>
                  <a:noFill/>
                </a:ln>
                <a:solidFill>
                  <a:srgbClr val="FF0000"/>
                </a:solidFill>
                <a:effectLst/>
                <a:latin typeface="Courier New" panose="02070309020205020404" pitchFamily="49" charset="0"/>
              </a:rPr>
              <a:t>A</a:t>
            </a:r>
            <a:r>
              <a:rPr kumimoji="0" lang="en-US" altLang="en-US" sz="1200" b="0" i="0" u="none" strike="noStrike" cap="none" normalizeH="0" baseline="0" dirty="0">
                <a:ln>
                  <a:noFill/>
                </a:ln>
                <a:solidFill>
                  <a:srgbClr val="808080"/>
                </a:solidFill>
                <a:effectLst/>
                <a:latin typeface="Courier New" panose="02070309020205020404" pitchFamily="49" charset="0"/>
              </a:rPr>
              <a:t>BCDABD</a:t>
            </a:r>
            <a:r>
              <a:rPr kumimoji="0" lang="en-US" altLang="en-US" sz="1200" b="0" i="0" u="none" strike="noStrike" cap="none" normalizeH="0" baseline="0" dirty="0">
                <a:ln>
                  <a:noFill/>
                </a:ln>
                <a:solidFill>
                  <a:srgbClr val="E8E6E3"/>
                </a:solidFill>
                <a:effectLst/>
                <a:latin typeface="Courier New" panose="02070309020205020404" pitchFamily="49" charset="0"/>
              </a:rPr>
              <a:t> </a:t>
            </a:r>
            <a:endParaRPr kumimoji="0" lang="fa-IR" altLang="en-US" sz="1200" b="0" i="0" u="none" strike="noStrike" cap="none" normalizeH="0" baseline="0" dirty="0">
              <a:ln>
                <a:noFill/>
              </a:ln>
              <a:solidFill>
                <a:srgbClr val="E8E6E3"/>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urier New" panose="02070309020205020404" pitchFamily="49" charset="0"/>
              </a:rPr>
              <a:t>i: </a:t>
            </a:r>
            <a:r>
              <a:rPr kumimoji="0" lang="fa-IR" altLang="en-US" sz="1200" b="0" i="0" u="none" strike="noStrike" cap="none" normalizeH="0" baseline="0" dirty="0">
                <a:ln>
                  <a:noFill/>
                </a:ln>
                <a:solidFill>
                  <a:schemeClr val="tx1"/>
                </a:solidFill>
                <a:effectLst/>
                <a:latin typeface="Courier New" panose="02070309020205020404" pitchFamily="49" charset="0"/>
              </a:rPr>
              <a:t>      </a:t>
            </a:r>
            <a:r>
              <a:rPr kumimoji="0" lang="en-US" altLang="en-US" sz="1200" b="0" i="0" u="none" strike="noStrike" cap="none" normalizeH="0" baseline="0" dirty="0">
                <a:ln>
                  <a:noFill/>
                </a:ln>
                <a:solidFill>
                  <a:srgbClr val="FF0000"/>
                </a:solidFill>
                <a:effectLst/>
                <a:latin typeface="Courier New" panose="02070309020205020404" pitchFamily="49" charset="0"/>
              </a:rPr>
              <a:t>0</a:t>
            </a:r>
            <a:r>
              <a:rPr kumimoji="0" lang="en-US" altLang="en-US" sz="1200" b="0" i="0" u="none" strike="noStrike" cap="none" normalizeH="0" baseline="0" dirty="0">
                <a:ln>
                  <a:noFill/>
                </a:ln>
                <a:solidFill>
                  <a:srgbClr val="808080"/>
                </a:solidFill>
                <a:effectLst/>
                <a:latin typeface="Courier New" panose="02070309020205020404" pitchFamily="49" charset="0"/>
              </a:rPr>
              <a:t>123456</a:t>
            </a:r>
            <a:r>
              <a:rPr kumimoji="0" lang="en-US" altLang="en-US" sz="9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4CB23B6-2BAC-4F02-B42E-5F21426B5493}"/>
              </a:ext>
            </a:extLst>
          </p:cNvPr>
          <p:cNvSpPr>
            <a:spLocks noChangeArrowheads="1"/>
          </p:cNvSpPr>
          <p:nvPr/>
        </p:nvSpPr>
        <p:spPr bwMode="auto">
          <a:xfrm>
            <a:off x="1287412" y="3177152"/>
            <a:ext cx="2828261" cy="1015663"/>
          </a:xfrm>
          <a:prstGeom prst="rect">
            <a:avLst/>
          </a:pr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a-IR" altLang="en-US" sz="1200" dirty="0">
                <a:solidFill>
                  <a:schemeClr val="tx1"/>
                </a:solidFill>
                <a:latin typeface="Courier New" panose="02070309020205020404" pitchFamily="49" charset="0"/>
              </a:rPr>
              <a:t>	</a:t>
            </a:r>
            <a:r>
              <a:rPr kumimoji="0" lang="fa-IR" altLang="en-US" sz="1200" b="0" i="0" u="none" strike="noStrike" cap="none" normalizeH="0" baseline="0" dirty="0">
                <a:ln>
                  <a:noFill/>
                </a:ln>
                <a:solidFill>
                  <a:schemeClr val="tx1"/>
                </a:solidFill>
                <a:effectLst/>
                <a:latin typeface="Courier New" panose="02070309020205020404" pitchFamily="49" charset="0"/>
              </a:rPr>
              <a:t>       </a:t>
            </a:r>
            <a:r>
              <a:rPr kumimoji="0" lang="en-US" altLang="en-US" sz="1200" b="0" i="0" u="none" strike="noStrike" cap="none" normalizeH="0" baseline="0" dirty="0">
                <a:ln>
                  <a:noFill/>
                </a:ln>
                <a:solidFill>
                  <a:schemeClr val="tx1"/>
                </a:solidFill>
                <a:effectLst/>
                <a:latin typeface="Courier New" panose="02070309020205020404" pitchFamily="49" charset="0"/>
              </a:rPr>
              <a:t>1 </a:t>
            </a:r>
            <a:r>
              <a:rPr kumimoji="0" lang="fa-IR" altLang="en-US" sz="1200" b="0" i="0" u="none" strike="noStrike" cap="none" normalizeH="0" baseline="0" dirty="0">
                <a:ln>
                  <a:noFill/>
                </a:ln>
                <a:solidFill>
                  <a:schemeClr val="tx1"/>
                </a:solidFill>
                <a:effectLst/>
                <a:latin typeface="Courier New" panose="02070309020205020404" pitchFamily="49" charset="0"/>
              </a:rPr>
              <a:t>	       </a:t>
            </a:r>
            <a:r>
              <a:rPr kumimoji="0" lang="en-US" altLang="en-US" sz="1200" b="0" i="0" u="none" strike="noStrike" cap="none" normalizeH="0" baseline="0" dirty="0">
                <a:ln>
                  <a:noFill/>
                </a:ln>
                <a:solidFill>
                  <a:schemeClr val="tx1"/>
                </a:solidFill>
                <a:effectLst/>
                <a:latin typeface="Courier New" panose="02070309020205020404" pitchFamily="49" charset="0"/>
              </a:rPr>
              <a:t>2 </a:t>
            </a:r>
            <a:endParaRPr kumimoji="0" lang="fa-IR" altLang="en-US" sz="1200" b="0"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urier New" panose="02070309020205020404" pitchFamily="49" charset="0"/>
              </a:rPr>
              <a:t>m: 01234567890123456789012 </a:t>
            </a:r>
            <a:endParaRPr kumimoji="0" lang="fa-IR" altLang="en-US" sz="1200" b="0"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urier New" panose="02070309020205020404" pitchFamily="49" charset="0"/>
              </a:rPr>
              <a:t>S: </a:t>
            </a:r>
            <a:r>
              <a:rPr kumimoji="0" lang="en-US" altLang="en-US" sz="1200" b="0" i="0" u="none" strike="noStrike" cap="none" normalizeH="0" baseline="0" dirty="0">
                <a:ln>
                  <a:noFill/>
                </a:ln>
                <a:solidFill>
                  <a:schemeClr val="accent6">
                    <a:lumMod val="40000"/>
                    <a:lumOff val="60000"/>
                  </a:schemeClr>
                </a:solidFill>
                <a:effectLst/>
                <a:latin typeface="Courier New" panose="02070309020205020404" pitchFamily="49" charset="0"/>
              </a:rPr>
              <a:t>ABC</a:t>
            </a:r>
            <a:r>
              <a:rPr kumimoji="0" lang="en-US" altLang="en-US" sz="1200" b="0" i="0" u="none" strike="noStrike" cap="none" normalizeH="0" baseline="0" dirty="0">
                <a:ln>
                  <a:noFill/>
                </a:ln>
                <a:solidFill>
                  <a:schemeClr val="tx1"/>
                </a:solidFill>
                <a:effectLst/>
                <a:latin typeface="Courier New" panose="02070309020205020404" pitchFamily="49" charset="0"/>
              </a:rPr>
              <a:t> </a:t>
            </a:r>
            <a:r>
              <a:rPr kumimoji="0" lang="en-US" altLang="en-US" sz="1200" b="0" i="0" u="none" strike="noStrike" cap="none" normalizeH="0" baseline="0" dirty="0">
                <a:ln>
                  <a:noFill/>
                </a:ln>
                <a:solidFill>
                  <a:srgbClr val="0000FF"/>
                </a:solidFill>
                <a:effectLst/>
                <a:latin typeface="Courier New" panose="02070309020205020404" pitchFamily="49" charset="0"/>
              </a:rPr>
              <a:t>ABCDAB</a:t>
            </a:r>
            <a:r>
              <a:rPr kumimoji="0" lang="en-US" altLang="en-US" sz="1200" b="0" i="0" u="none" strike="noStrike" cap="none" normalizeH="0" baseline="0" dirty="0">
                <a:ln>
                  <a:noFill/>
                </a:ln>
                <a:solidFill>
                  <a:srgbClr val="FF0000"/>
                </a:solidFill>
                <a:effectLst/>
                <a:latin typeface="Courier New" panose="02070309020205020404" pitchFamily="49" charset="0"/>
              </a:rPr>
              <a:t> </a:t>
            </a:r>
            <a:r>
              <a:rPr kumimoji="0" lang="en-US" altLang="en-US" sz="1200" b="0" i="0" u="none" strike="noStrike" cap="none" normalizeH="0" baseline="0" dirty="0">
                <a:ln>
                  <a:noFill/>
                </a:ln>
                <a:solidFill>
                  <a:schemeClr val="tx1">
                    <a:lumMod val="50000"/>
                  </a:schemeClr>
                </a:solidFill>
                <a:effectLst/>
                <a:latin typeface="Courier New" panose="02070309020205020404" pitchFamily="49" charset="0"/>
              </a:rPr>
              <a:t>ABCDABCDABDE</a:t>
            </a:r>
            <a:r>
              <a:rPr kumimoji="0" lang="en-US" altLang="en-US" sz="1200" b="0" i="0" u="none" strike="noStrike" cap="none" normalizeH="0" baseline="0" dirty="0">
                <a:ln>
                  <a:noFill/>
                </a:ln>
                <a:solidFill>
                  <a:srgbClr val="E8E6E3"/>
                </a:solidFill>
                <a:effectLst/>
                <a:latin typeface="Courier New" panose="02070309020205020404" pitchFamily="49" charset="0"/>
              </a:rPr>
              <a:t> </a:t>
            </a:r>
            <a:endParaRPr kumimoji="0" lang="fa-IR" altLang="en-US" sz="1200" b="0" i="0" u="none" strike="noStrike" cap="none" normalizeH="0" baseline="0" dirty="0">
              <a:ln>
                <a:noFill/>
              </a:ln>
              <a:solidFill>
                <a:srgbClr val="E8E6E3"/>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urier New" panose="02070309020205020404" pitchFamily="49" charset="0"/>
              </a:rPr>
              <a:t>W: </a:t>
            </a:r>
            <a:r>
              <a:rPr lang="fa-IR" altLang="en-US" sz="1200" dirty="0">
                <a:solidFill>
                  <a:schemeClr val="tx1"/>
                </a:solidFill>
                <a:latin typeface="Courier New" panose="02070309020205020404" pitchFamily="49" charset="0"/>
              </a:rPr>
              <a:t>        </a:t>
            </a:r>
            <a:r>
              <a:rPr kumimoji="0" lang="en-US" altLang="en-US" sz="1200" b="0" i="0" u="none" strike="noStrike" cap="none" normalizeH="0" baseline="0" dirty="0">
                <a:ln>
                  <a:noFill/>
                </a:ln>
                <a:solidFill>
                  <a:srgbClr val="0000FF"/>
                </a:solidFill>
                <a:effectLst/>
                <a:latin typeface="Courier New" panose="02070309020205020404" pitchFamily="49" charset="0"/>
              </a:rPr>
              <a:t>ABCDAB</a:t>
            </a:r>
            <a:r>
              <a:rPr kumimoji="0" lang="en-US" altLang="en-US" sz="1200" b="0" i="0" u="none" strike="noStrike" cap="none" normalizeH="0" baseline="0" dirty="0">
                <a:ln>
                  <a:noFill/>
                </a:ln>
                <a:solidFill>
                  <a:srgbClr val="FF0000"/>
                </a:solidFill>
                <a:effectLst/>
                <a:latin typeface="Courier New" panose="02070309020205020404" pitchFamily="49" charset="0"/>
              </a:rPr>
              <a:t>D</a:t>
            </a:r>
            <a:r>
              <a:rPr kumimoji="0" lang="en-US" altLang="en-US" sz="1200" b="0" i="0" u="none" strike="noStrike" cap="none" normalizeH="0" baseline="0" dirty="0">
                <a:ln>
                  <a:noFill/>
                </a:ln>
                <a:solidFill>
                  <a:srgbClr val="E8E6E3"/>
                </a:solidFill>
                <a:effectLst/>
                <a:latin typeface="Courier New" panose="02070309020205020404" pitchFamily="49" charset="0"/>
              </a:rPr>
              <a:t> </a:t>
            </a:r>
            <a:endParaRPr kumimoji="0" lang="fa-IR" altLang="en-US" sz="1200" b="0" i="0" u="none" strike="noStrike" cap="none" normalizeH="0" baseline="0" dirty="0">
              <a:ln>
                <a:noFill/>
              </a:ln>
              <a:solidFill>
                <a:srgbClr val="E8E6E3"/>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urier New" panose="02070309020205020404" pitchFamily="49" charset="0"/>
              </a:rPr>
              <a:t>i: </a:t>
            </a:r>
            <a:r>
              <a:rPr kumimoji="0" lang="fa-IR" altLang="en-US" sz="1200" b="0" i="0" u="none" strike="noStrike" cap="none" normalizeH="0" baseline="0" dirty="0">
                <a:ln>
                  <a:noFill/>
                </a:ln>
                <a:solidFill>
                  <a:schemeClr val="tx1"/>
                </a:solidFill>
                <a:effectLst/>
                <a:latin typeface="Courier New" panose="02070309020205020404" pitchFamily="49" charset="0"/>
              </a:rPr>
              <a:t>        </a:t>
            </a:r>
            <a:r>
              <a:rPr kumimoji="0" lang="en-US" altLang="en-US" sz="1200" b="0" i="0" u="none" strike="noStrike" cap="none" normalizeH="0" baseline="0" dirty="0">
                <a:ln>
                  <a:noFill/>
                </a:ln>
                <a:solidFill>
                  <a:srgbClr val="0000FF"/>
                </a:solidFill>
                <a:effectLst/>
                <a:latin typeface="Courier New" panose="02070309020205020404" pitchFamily="49" charset="0"/>
              </a:rPr>
              <a:t>012345</a:t>
            </a:r>
            <a:r>
              <a:rPr kumimoji="0" lang="en-US" altLang="en-US" sz="1200" b="0" i="0" u="none" strike="noStrike" cap="none" normalizeH="0" baseline="0" dirty="0">
                <a:ln>
                  <a:noFill/>
                </a:ln>
                <a:solidFill>
                  <a:srgbClr val="FF0000"/>
                </a:solidFill>
                <a:effectLst/>
                <a:latin typeface="Courier New" panose="02070309020205020404" pitchFamily="49" charset="0"/>
              </a:rPr>
              <a:t>6</a:t>
            </a:r>
            <a:r>
              <a:rPr kumimoji="0" lang="en-US" altLang="en-US" sz="9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29EACECC-136D-466C-AD03-8D5FF5D4EE9E}"/>
              </a:ext>
            </a:extLst>
          </p:cNvPr>
          <p:cNvSpPr>
            <a:spLocks noChangeArrowheads="1"/>
          </p:cNvSpPr>
          <p:nvPr/>
        </p:nvSpPr>
        <p:spPr bwMode="auto">
          <a:xfrm>
            <a:off x="4937923" y="844872"/>
            <a:ext cx="2828261" cy="1015663"/>
          </a:xfrm>
          <a:prstGeom prst="rect">
            <a:avLst/>
          </a:pr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a-IR" altLang="en-US" sz="1200" b="0" i="0" u="none" strike="noStrike" cap="none" normalizeH="0" baseline="0" dirty="0">
                <a:ln>
                  <a:noFill/>
                </a:ln>
                <a:solidFill>
                  <a:schemeClr val="tx1"/>
                </a:solidFill>
                <a:effectLst/>
                <a:latin typeface="Courier New" panose="02070309020205020404" pitchFamily="49" charset="0"/>
              </a:rPr>
              <a:t>	      </a:t>
            </a:r>
            <a:r>
              <a:rPr kumimoji="0" lang="en-US" altLang="en-US" sz="1200" b="0" i="0" u="none" strike="noStrike" cap="none" normalizeH="0" baseline="0" dirty="0">
                <a:ln>
                  <a:noFill/>
                </a:ln>
                <a:solidFill>
                  <a:schemeClr val="tx1"/>
                </a:solidFill>
                <a:effectLst/>
                <a:latin typeface="Courier New" panose="02070309020205020404" pitchFamily="49" charset="0"/>
              </a:rPr>
              <a:t>1</a:t>
            </a:r>
            <a:r>
              <a:rPr kumimoji="0" lang="fa-IR" altLang="en-US" sz="1200" b="0" i="0" u="none" strike="noStrike" cap="none" normalizeH="0" baseline="0" dirty="0">
                <a:ln>
                  <a:noFill/>
                </a:ln>
                <a:solidFill>
                  <a:schemeClr val="tx1"/>
                </a:solidFill>
                <a:effectLst/>
                <a:latin typeface="Courier New" panose="02070309020205020404" pitchFamily="49" charset="0"/>
              </a:rPr>
              <a:t>	     </a:t>
            </a:r>
            <a:r>
              <a:rPr kumimoji="0" lang="en-US" altLang="en-US" sz="1200" b="0" i="0" u="none" strike="noStrike" cap="none" normalizeH="0" baseline="0" dirty="0">
                <a:ln>
                  <a:noFill/>
                </a:ln>
                <a:solidFill>
                  <a:schemeClr val="tx1"/>
                </a:solidFill>
                <a:effectLst/>
                <a:latin typeface="Courier New" panose="02070309020205020404" pitchFamily="49" charset="0"/>
              </a:rPr>
              <a:t> 2 </a:t>
            </a:r>
            <a:endParaRPr kumimoji="0" lang="fa-IR" altLang="en-US" sz="1200" b="0"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urier New" panose="02070309020205020404" pitchFamily="49" charset="0"/>
              </a:rPr>
              <a:t>m: 01234567890123456789012 </a:t>
            </a:r>
            <a:endParaRPr kumimoji="0" lang="fa-IR" altLang="en-US" sz="1200" b="0"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urier New" panose="02070309020205020404" pitchFamily="49" charset="0"/>
              </a:rPr>
              <a:t>S: </a:t>
            </a:r>
            <a:r>
              <a:rPr kumimoji="0" lang="en-US" altLang="en-US" sz="1200" b="0" i="0" u="none" strike="noStrike" cap="none" normalizeH="0" baseline="0" dirty="0">
                <a:ln>
                  <a:noFill/>
                </a:ln>
                <a:solidFill>
                  <a:schemeClr val="accent6">
                    <a:lumMod val="40000"/>
                    <a:lumOff val="60000"/>
                  </a:schemeClr>
                </a:solidFill>
                <a:effectLst/>
                <a:latin typeface="Courier New" panose="02070309020205020404" pitchFamily="49" charset="0"/>
              </a:rPr>
              <a:t>ABC ABCD</a:t>
            </a:r>
            <a:r>
              <a:rPr kumimoji="0" lang="en-US" altLang="en-US" sz="1200" b="0" i="0" u="none" strike="noStrike" cap="none" normalizeH="0" baseline="0" dirty="0">
                <a:ln>
                  <a:noFill/>
                </a:ln>
                <a:solidFill>
                  <a:schemeClr val="tx1">
                    <a:lumMod val="50000"/>
                  </a:schemeClr>
                </a:solidFill>
                <a:effectLst/>
                <a:latin typeface="Courier New" panose="02070309020205020404" pitchFamily="49" charset="0"/>
              </a:rPr>
              <a:t>AB</a:t>
            </a:r>
            <a:r>
              <a:rPr kumimoji="0" lang="en-US" altLang="en-US" sz="1200" b="0" i="0" u="none" strike="noStrike" cap="none" normalizeH="0" baseline="0" dirty="0">
                <a:ln>
                  <a:noFill/>
                </a:ln>
                <a:solidFill>
                  <a:srgbClr val="FF0000"/>
                </a:solidFill>
                <a:effectLst/>
                <a:latin typeface="Courier New" panose="02070309020205020404" pitchFamily="49" charset="0"/>
              </a:rPr>
              <a:t> </a:t>
            </a:r>
            <a:r>
              <a:rPr kumimoji="0" lang="en-US" altLang="en-US" sz="1200" b="0" i="0" u="none" strike="noStrike" cap="none" normalizeH="0" baseline="0" dirty="0">
                <a:ln>
                  <a:noFill/>
                </a:ln>
                <a:solidFill>
                  <a:schemeClr val="tx1">
                    <a:lumMod val="50000"/>
                  </a:schemeClr>
                </a:solidFill>
                <a:effectLst/>
                <a:latin typeface="Courier New" panose="02070309020205020404" pitchFamily="49" charset="0"/>
              </a:rPr>
              <a:t>ABCDABCDABDE</a:t>
            </a:r>
            <a:r>
              <a:rPr kumimoji="0" lang="en-US" altLang="en-US" sz="1200" b="0" i="0" u="none" strike="noStrike" cap="none" normalizeH="0" baseline="0" dirty="0">
                <a:ln>
                  <a:noFill/>
                </a:ln>
                <a:solidFill>
                  <a:srgbClr val="E8E6E3"/>
                </a:solidFill>
                <a:effectLst/>
                <a:latin typeface="Courier New" panose="02070309020205020404" pitchFamily="49" charset="0"/>
              </a:rPr>
              <a:t> </a:t>
            </a:r>
            <a:endParaRPr kumimoji="0" lang="fa-IR" altLang="en-US" sz="1200" b="0" i="0" u="none" strike="noStrike" cap="none" normalizeH="0" baseline="0" dirty="0">
              <a:ln>
                <a:noFill/>
              </a:ln>
              <a:solidFill>
                <a:srgbClr val="E8E6E3"/>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urier New" panose="02070309020205020404" pitchFamily="49" charset="0"/>
              </a:rPr>
              <a:t>W: </a:t>
            </a:r>
            <a:r>
              <a:rPr kumimoji="0" lang="fa-IR" altLang="en-US" sz="1200" b="0" i="0" u="none" strike="noStrike" cap="none" normalizeH="0" baseline="0" dirty="0">
                <a:ln>
                  <a:noFill/>
                </a:ln>
                <a:solidFill>
                  <a:schemeClr val="tx1"/>
                </a:solidFill>
                <a:effectLst/>
                <a:latin typeface="Courier New" panose="02070309020205020404" pitchFamily="49" charset="0"/>
              </a:rPr>
              <a:t>	  </a:t>
            </a:r>
            <a:r>
              <a:rPr kumimoji="0" lang="en-US" altLang="en-US" sz="1200" b="0" i="0" u="none" strike="noStrike" cap="none" normalizeH="0" baseline="0" dirty="0">
                <a:ln>
                  <a:noFill/>
                </a:ln>
                <a:solidFill>
                  <a:srgbClr val="808080"/>
                </a:solidFill>
                <a:effectLst/>
                <a:latin typeface="Courier New" panose="02070309020205020404" pitchFamily="49" charset="0"/>
              </a:rPr>
              <a:t>AB</a:t>
            </a:r>
            <a:r>
              <a:rPr kumimoji="0" lang="en-US" altLang="en-US" sz="1200" b="0" i="0" u="none" strike="noStrike" cap="none" normalizeH="0" baseline="0" dirty="0">
                <a:ln>
                  <a:noFill/>
                </a:ln>
                <a:solidFill>
                  <a:srgbClr val="FF0000"/>
                </a:solidFill>
                <a:effectLst/>
                <a:latin typeface="Courier New" panose="02070309020205020404" pitchFamily="49" charset="0"/>
              </a:rPr>
              <a:t>C</a:t>
            </a:r>
            <a:r>
              <a:rPr kumimoji="0" lang="en-US" altLang="en-US" sz="1200" b="0" i="0" u="none" strike="noStrike" cap="none" normalizeH="0" baseline="0" dirty="0">
                <a:ln>
                  <a:noFill/>
                </a:ln>
                <a:solidFill>
                  <a:srgbClr val="808080"/>
                </a:solidFill>
                <a:effectLst/>
                <a:latin typeface="Courier New" panose="02070309020205020404" pitchFamily="49" charset="0"/>
              </a:rPr>
              <a:t>DABD</a:t>
            </a:r>
            <a:r>
              <a:rPr kumimoji="0" lang="en-US" altLang="en-US" sz="1200" b="0" i="0" u="none" strike="noStrike" cap="none" normalizeH="0" baseline="0" dirty="0">
                <a:ln>
                  <a:noFill/>
                </a:ln>
                <a:solidFill>
                  <a:srgbClr val="E8E6E3"/>
                </a:solidFill>
                <a:effectLst/>
                <a:latin typeface="Courier New" panose="02070309020205020404" pitchFamily="49" charset="0"/>
              </a:rPr>
              <a:t> </a:t>
            </a:r>
            <a:endParaRPr kumimoji="0" lang="fa-IR" altLang="en-US" sz="1200" b="0" i="0" u="none" strike="noStrike" cap="none" normalizeH="0" baseline="0" dirty="0">
              <a:ln>
                <a:noFill/>
              </a:ln>
              <a:solidFill>
                <a:srgbClr val="E8E6E3"/>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urier New" panose="02070309020205020404" pitchFamily="49" charset="0"/>
              </a:rPr>
              <a:t>i: </a:t>
            </a:r>
            <a:r>
              <a:rPr kumimoji="0" lang="fa-IR" altLang="en-US" sz="1200" b="0" i="0" u="none" strike="noStrike" cap="none" normalizeH="0" baseline="0" dirty="0">
                <a:ln>
                  <a:noFill/>
                </a:ln>
                <a:solidFill>
                  <a:schemeClr val="tx1"/>
                </a:solidFill>
                <a:effectLst/>
                <a:latin typeface="Courier New" panose="02070309020205020404" pitchFamily="49" charset="0"/>
              </a:rPr>
              <a:t>	  </a:t>
            </a:r>
            <a:r>
              <a:rPr kumimoji="0" lang="en-US" altLang="en-US" sz="1200" b="0" i="0" u="none" strike="noStrike" cap="none" normalizeH="0" baseline="0" dirty="0">
                <a:ln>
                  <a:noFill/>
                </a:ln>
                <a:solidFill>
                  <a:srgbClr val="808080"/>
                </a:solidFill>
                <a:effectLst/>
                <a:latin typeface="Courier New" panose="02070309020205020404" pitchFamily="49" charset="0"/>
              </a:rPr>
              <a:t>01</a:t>
            </a:r>
            <a:r>
              <a:rPr kumimoji="0" lang="en-US" altLang="en-US" sz="1200" b="0" i="0" u="none" strike="noStrike" cap="none" normalizeH="0" baseline="0" dirty="0">
                <a:ln>
                  <a:noFill/>
                </a:ln>
                <a:solidFill>
                  <a:srgbClr val="FF0000"/>
                </a:solidFill>
                <a:effectLst/>
                <a:latin typeface="Courier New" panose="02070309020205020404" pitchFamily="49" charset="0"/>
              </a:rPr>
              <a:t>2</a:t>
            </a:r>
            <a:r>
              <a:rPr kumimoji="0" lang="en-US" altLang="en-US" sz="1200" b="0" i="0" u="none" strike="noStrike" cap="none" normalizeH="0" baseline="0" dirty="0">
                <a:ln>
                  <a:noFill/>
                </a:ln>
                <a:solidFill>
                  <a:srgbClr val="808080"/>
                </a:solidFill>
                <a:effectLst/>
                <a:latin typeface="Courier New" panose="02070309020205020404" pitchFamily="49" charset="0"/>
              </a:rPr>
              <a:t>3456</a:t>
            </a:r>
            <a:r>
              <a:rPr kumimoji="0" lang="en-US" altLang="en-US" sz="9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F00068DA-F29D-49FA-9D92-73A8559C63C6}"/>
              </a:ext>
            </a:extLst>
          </p:cNvPr>
          <p:cNvSpPr>
            <a:spLocks noChangeArrowheads="1"/>
          </p:cNvSpPr>
          <p:nvPr/>
        </p:nvSpPr>
        <p:spPr bwMode="auto">
          <a:xfrm>
            <a:off x="4937923" y="2011011"/>
            <a:ext cx="2828261" cy="1015663"/>
          </a:xfrm>
          <a:prstGeom prst="rect">
            <a:avLst/>
          </a:pr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50000"/>
                  </a:schemeClr>
                </a:solidFill>
                <a:effectLst/>
                <a:latin typeface="Courier New" panose="02070309020205020404" pitchFamily="49" charset="0"/>
                <a:cs typeface="Courier New" panose="02070309020205020404" pitchFamily="49" charset="0"/>
              </a:rPr>
              <a:t>	   1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50000"/>
                  </a:schemeClr>
                </a:solidFill>
                <a:effectLst/>
                <a:latin typeface="Courier New" panose="02070309020205020404" pitchFamily="49" charset="0"/>
                <a:cs typeface="Courier New" panose="02070309020205020404" pitchFamily="49" charset="0"/>
              </a:rPr>
              <a:t>m: 01234567890123456789012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50000"/>
                  </a:schemeClr>
                </a:solidFill>
                <a:effectLst/>
                <a:latin typeface="Courier New" panose="02070309020205020404" pitchFamily="49" charset="0"/>
                <a:cs typeface="Courier New" panose="02070309020205020404" pitchFamily="49" charset="0"/>
              </a:rPr>
              <a:t>S: </a:t>
            </a:r>
            <a:r>
              <a:rPr kumimoji="0" lang="en-US" altLang="en-US" sz="1200" b="0" i="0" u="none" strike="noStrike" cap="none" normalizeH="0" baseline="0" dirty="0">
                <a:ln>
                  <a:noFill/>
                </a:ln>
                <a:solidFill>
                  <a:schemeClr val="accent6">
                    <a:lumMod val="40000"/>
                    <a:lumOff val="60000"/>
                  </a:schemeClr>
                </a:solidFill>
                <a:effectLst/>
                <a:latin typeface="Courier New" panose="02070309020205020404" pitchFamily="49" charset="0"/>
                <a:cs typeface="Courier New" panose="02070309020205020404" pitchFamily="49" charset="0"/>
              </a:rPr>
              <a:t>ABC ABCDAB </a:t>
            </a:r>
            <a:r>
              <a:rPr kumimoji="0" lang="en-US" alt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ABCDAB</a:t>
            </a:r>
            <a:r>
              <a:rPr kumimoji="0" lang="en-US" altLang="en-US" sz="12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C</a:t>
            </a:r>
            <a:r>
              <a:rPr kumimoji="0" lang="en-US" altLang="en-US" sz="12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DABDE</a:t>
            </a:r>
            <a:r>
              <a:rPr kumimoji="0" lang="en-US" altLang="en-US" sz="1200" b="0" i="0" u="none" strike="noStrike" cap="none" normalizeH="0" baseline="0" dirty="0">
                <a:ln>
                  <a:noFill/>
                </a:ln>
                <a:solidFill>
                  <a:srgbClr val="E8E6E3"/>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50000"/>
                  </a:schemeClr>
                </a:solidFill>
                <a:effectLst/>
                <a:latin typeface="Courier New" panose="02070309020205020404" pitchFamily="49" charset="0"/>
                <a:cs typeface="Courier New" panose="02070309020205020404" pitchFamily="49" charset="0"/>
              </a:rPr>
              <a:t>W: 	    </a:t>
            </a:r>
            <a:r>
              <a:rPr kumimoji="0" lang="en-US" alt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ABCDAB</a:t>
            </a:r>
            <a:r>
              <a:rPr kumimoji="0" lang="en-US" altLang="en-US" sz="12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D</a:t>
            </a:r>
            <a:r>
              <a:rPr kumimoji="0" lang="en-US" altLang="en-US" sz="1200" b="0" i="0" u="none" strike="noStrike" cap="none" normalizeH="0" baseline="0" dirty="0">
                <a:ln>
                  <a:noFill/>
                </a:ln>
                <a:solidFill>
                  <a:srgbClr val="E8E6E3"/>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50000"/>
                  </a:schemeClr>
                </a:solidFill>
                <a:effectLst/>
                <a:latin typeface="Courier New" panose="02070309020205020404" pitchFamily="49" charset="0"/>
                <a:cs typeface="Courier New" panose="02070309020205020404" pitchFamily="49" charset="0"/>
              </a:rPr>
              <a:t>i: 	    </a:t>
            </a:r>
            <a:r>
              <a:rPr kumimoji="0" lang="en-US" alt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012345</a:t>
            </a:r>
            <a:r>
              <a:rPr kumimoji="0" lang="en-US" altLang="en-US" sz="12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6</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51EF63F7-1FB0-4897-8FF5-DA54647FB142}"/>
              </a:ext>
            </a:extLst>
          </p:cNvPr>
          <p:cNvSpPr>
            <a:spLocks noChangeArrowheads="1"/>
          </p:cNvSpPr>
          <p:nvPr/>
        </p:nvSpPr>
        <p:spPr bwMode="auto">
          <a:xfrm>
            <a:off x="4937923" y="3177150"/>
            <a:ext cx="2828261" cy="1015663"/>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50000"/>
                  </a:schemeClr>
                </a:solidFill>
                <a:effectLst/>
                <a:latin typeface="Courier New" panose="02070309020205020404" pitchFamily="49" charset="0"/>
                <a:cs typeface="Courier New" panose="02070309020205020404" pitchFamily="49" charset="0"/>
              </a:rPr>
              <a:t>	   1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50000"/>
                  </a:schemeClr>
                </a:solidFill>
                <a:effectLst/>
                <a:latin typeface="Courier New" panose="02070309020205020404" pitchFamily="49" charset="0"/>
                <a:cs typeface="Courier New" panose="02070309020205020404" pitchFamily="49" charset="0"/>
              </a:rPr>
              <a:t>m: 01234567890123456789012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50000"/>
                  </a:schemeClr>
                </a:solidFill>
                <a:effectLst/>
                <a:latin typeface="Courier New" panose="02070309020205020404" pitchFamily="49" charset="0"/>
                <a:cs typeface="Courier New" panose="02070309020205020404" pitchFamily="49" charset="0"/>
              </a:rPr>
              <a:t>S: </a:t>
            </a:r>
            <a:r>
              <a:rPr kumimoji="0" lang="en-US" altLang="en-US" sz="1200" b="0" i="0" u="none" strike="noStrike" cap="none" normalizeH="0" baseline="0" dirty="0">
                <a:ln>
                  <a:noFill/>
                </a:ln>
                <a:solidFill>
                  <a:schemeClr val="accent6">
                    <a:lumMod val="60000"/>
                    <a:lumOff val="40000"/>
                  </a:schemeClr>
                </a:solidFill>
                <a:effectLst/>
                <a:latin typeface="Courier New" panose="02070309020205020404" pitchFamily="49" charset="0"/>
                <a:cs typeface="Courier New" panose="02070309020205020404" pitchFamily="49" charset="0"/>
              </a:rPr>
              <a:t>ABC ABCDAB ABCD</a:t>
            </a:r>
            <a:r>
              <a:rPr kumimoji="0" lang="en-US" alt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ABCDABD</a:t>
            </a:r>
            <a:r>
              <a:rPr kumimoji="0" lang="en-US" altLang="en-US" sz="12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E</a:t>
            </a:r>
            <a:r>
              <a:rPr kumimoji="0" lang="en-US" altLang="en-US" sz="1200" b="0" i="0" u="none" strike="noStrike" cap="none" normalizeH="0" baseline="0" dirty="0">
                <a:ln>
                  <a:noFill/>
                </a:ln>
                <a:solidFill>
                  <a:srgbClr val="E8E6E3"/>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50000"/>
                  </a:schemeClr>
                </a:solidFill>
                <a:effectLst/>
                <a:latin typeface="Courier New" panose="02070309020205020404" pitchFamily="49" charset="0"/>
                <a:cs typeface="Courier New" panose="02070309020205020404" pitchFamily="49" charset="0"/>
              </a:rPr>
              <a:t>W: 	        </a:t>
            </a:r>
            <a:r>
              <a:rPr kumimoji="0" lang="en-US" alt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ABCDABD</a:t>
            </a:r>
            <a:r>
              <a:rPr kumimoji="0" lang="en-US" altLang="en-US" sz="1200" b="0" i="0" u="none" strike="noStrike" cap="none" normalizeH="0" baseline="0" dirty="0">
                <a:ln>
                  <a:noFill/>
                </a:ln>
                <a:solidFill>
                  <a:srgbClr val="E8E6E3"/>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50000"/>
                  </a:schemeClr>
                </a:solidFill>
                <a:effectLst/>
                <a:latin typeface="Courier New" panose="02070309020205020404" pitchFamily="49" charset="0"/>
                <a:cs typeface="Courier New" panose="02070309020205020404" pitchFamily="49" charset="0"/>
              </a:rPr>
              <a:t>i: 	        </a:t>
            </a:r>
            <a:r>
              <a:rPr kumimoji="0" lang="en-US" alt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0123456</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0" name="Google Shape;518;p41">
            <a:extLst>
              <a:ext uri="{FF2B5EF4-FFF2-40B4-BE49-F238E27FC236}">
                <a16:creationId xmlns:a16="http://schemas.microsoft.com/office/drawing/2014/main" id="{5F50D96F-4443-4140-A33F-089BD9FBA718}"/>
              </a:ext>
            </a:extLst>
          </p:cNvPr>
          <p:cNvSpPr/>
          <p:nvPr/>
        </p:nvSpPr>
        <p:spPr>
          <a:xfrm>
            <a:off x="7856588" y="3540823"/>
            <a:ext cx="287900" cy="28831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9;p41">
            <a:extLst>
              <a:ext uri="{FF2B5EF4-FFF2-40B4-BE49-F238E27FC236}">
                <a16:creationId xmlns:a16="http://schemas.microsoft.com/office/drawing/2014/main" id="{DE845D96-1AA2-4CA9-9756-D85D43E5A55A}"/>
              </a:ext>
            </a:extLst>
          </p:cNvPr>
          <p:cNvSpPr/>
          <p:nvPr/>
        </p:nvSpPr>
        <p:spPr>
          <a:xfrm>
            <a:off x="4282004" y="2370466"/>
            <a:ext cx="289996" cy="296752"/>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44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7" grpId="0" animBg="1"/>
      <p:bldP spid="8" grpId="0" animBg="1"/>
      <p:bldP spid="1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3547"/>
        </a:solidFill>
        <a:effectLst/>
      </p:bgPr>
    </p:bg>
    <p:spTree>
      <p:nvGrpSpPr>
        <p:cNvPr id="1" name="Shape 325"/>
        <p:cNvGrpSpPr/>
        <p:nvPr/>
      </p:nvGrpSpPr>
      <p:grpSpPr>
        <a:xfrm>
          <a:off x="0" y="0"/>
          <a:ext cx="0" cy="0"/>
          <a:chOff x="0" y="0"/>
          <a:chExt cx="0" cy="0"/>
        </a:xfrm>
      </p:grpSpPr>
      <p:sp>
        <p:nvSpPr>
          <p:cNvPr id="332" name="Google Shape;332;p3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8" name="Rectangle 2">
            <a:extLst>
              <a:ext uri="{FF2B5EF4-FFF2-40B4-BE49-F238E27FC236}">
                <a16:creationId xmlns:a16="http://schemas.microsoft.com/office/drawing/2014/main" id="{8B5D8C2A-858B-4958-93D5-B0F9DE7E8B3D}"/>
              </a:ext>
            </a:extLst>
          </p:cNvPr>
          <p:cNvSpPr>
            <a:spLocks noChangeArrowheads="1"/>
          </p:cNvSpPr>
          <p:nvPr/>
        </p:nvSpPr>
        <p:spPr bwMode="auto">
          <a:xfrm>
            <a:off x="5277779" y="217258"/>
            <a:ext cx="3526606" cy="470898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61CAFF"/>
                </a:solidFill>
                <a:effectLst/>
                <a:latin typeface="Consolas" panose="020B0609020204030204" pitchFamily="49" charset="0"/>
              </a:rPr>
              <a:t>void</a:t>
            </a: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err="1">
                <a:ln>
                  <a:noFill/>
                </a:ln>
                <a:solidFill>
                  <a:srgbClr val="E8E6E3"/>
                </a:solidFill>
                <a:effectLst/>
                <a:latin typeface="Consolas" panose="020B0609020204030204" pitchFamily="49" charset="0"/>
              </a:rPr>
              <a:t>computeLPSArray</a:t>
            </a:r>
            <a:r>
              <a:rPr kumimoji="0" lang="en-US" altLang="en-US" sz="900" b="0" i="0" u="none" strike="noStrike" cap="none" normalizeH="0" baseline="0" dirty="0">
                <a:ln>
                  <a:noFill/>
                </a:ln>
                <a:solidFill>
                  <a:srgbClr val="E8E6E3"/>
                </a:solidFill>
                <a:effectLst/>
                <a:latin typeface="Consolas" panose="020B0609020204030204" pitchFamily="49" charset="0"/>
              </a:rPr>
              <a:t>(</a:t>
            </a:r>
            <a:r>
              <a:rPr kumimoji="0" lang="en-US" altLang="en-US" sz="900" b="1" i="0" u="none" strike="noStrike" cap="none" normalizeH="0" baseline="0" dirty="0">
                <a:ln>
                  <a:noFill/>
                </a:ln>
                <a:solidFill>
                  <a:srgbClr val="988F81"/>
                </a:solidFill>
                <a:effectLst/>
                <a:latin typeface="Consolas" panose="020B0609020204030204" pitchFamily="49" charset="0"/>
              </a:rPr>
              <a:t>char</a:t>
            </a:r>
            <a:r>
              <a:rPr kumimoji="0" lang="en-US" altLang="en-US" sz="900" b="0" i="0" u="none" strike="noStrike" cap="none" normalizeH="0" baseline="0" dirty="0">
                <a:ln>
                  <a:noFill/>
                </a:ln>
                <a:solidFill>
                  <a:srgbClr val="E8E6E3"/>
                </a:solidFill>
                <a:effectLst/>
                <a:latin typeface="Consolas" panose="020B0609020204030204" pitchFamily="49" charset="0"/>
              </a:rPr>
              <a:t>* pat, </a:t>
            </a:r>
            <a:r>
              <a:rPr kumimoji="0" lang="en-US" altLang="en-US" sz="900" b="1" i="0" u="none" strike="noStrike" cap="none" normalizeH="0" baseline="0" dirty="0">
                <a:ln>
                  <a:noFill/>
                </a:ln>
                <a:solidFill>
                  <a:srgbClr val="988F81"/>
                </a:solidFill>
                <a:effectLst/>
                <a:latin typeface="Consolas" panose="020B0609020204030204" pitchFamily="49" charset="0"/>
              </a:rPr>
              <a:t>int</a:t>
            </a: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E8E6E3"/>
                </a:solidFill>
                <a:effectLst/>
                <a:latin typeface="Consolas" panose="020B0609020204030204" pitchFamily="49" charset="0"/>
              </a:rPr>
              <a:t>M, </a:t>
            </a:r>
            <a:r>
              <a:rPr kumimoji="0" lang="en-US" altLang="en-US" sz="900" b="1" i="0" u="none" strike="noStrike" cap="none" normalizeH="0" baseline="0" dirty="0">
                <a:ln>
                  <a:noFill/>
                </a:ln>
                <a:solidFill>
                  <a:srgbClr val="988F81"/>
                </a:solidFill>
                <a:effectLst/>
                <a:latin typeface="Consolas" panose="020B0609020204030204" pitchFamily="49" charset="0"/>
              </a:rPr>
              <a:t>int</a:t>
            </a:r>
            <a:r>
              <a:rPr kumimoji="0" lang="en-US" altLang="en-US" sz="900" b="0" i="0" u="none" strike="noStrike" cap="none" normalizeH="0" baseline="0" dirty="0">
                <a:ln>
                  <a:noFill/>
                </a:ln>
                <a:solidFill>
                  <a:srgbClr val="E8E6E3"/>
                </a:solidFill>
                <a:effectLst/>
                <a:latin typeface="Consolas" panose="020B0609020204030204" pitchFamily="49" charset="0"/>
              </a:rPr>
              <a:t>* </a:t>
            </a:r>
            <a:r>
              <a:rPr kumimoji="0" lang="en-US" altLang="en-US" sz="900" b="0" i="0" u="none" strike="noStrike" cap="none" normalizeH="0" baseline="0" dirty="0" err="1">
                <a:ln>
                  <a:noFill/>
                </a:ln>
                <a:solidFill>
                  <a:srgbClr val="E8E6E3"/>
                </a:solidFill>
                <a:effectLst/>
                <a:latin typeface="Consolas" panose="020B0609020204030204" pitchFamily="49" charset="0"/>
              </a:rPr>
              <a:t>lps</a:t>
            </a:r>
            <a:r>
              <a:rPr kumimoji="0" lang="en-US" altLang="en-US" sz="900" b="0" i="0" u="none" strike="noStrike" cap="none" normalizeH="0" baseline="0" dirty="0">
                <a:ln>
                  <a:noFill/>
                </a:ln>
                <a:solidFill>
                  <a:srgbClr val="E8E6E3"/>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E8E6E3"/>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71FF71"/>
                </a:solidFill>
                <a:effectLst/>
                <a:latin typeface="Consolas" panose="020B0609020204030204" pitchFamily="49" charset="0"/>
              </a:rPr>
              <a:t>// length of the previous longest prefix suffix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1" i="0" u="none" strike="noStrike" cap="none" normalizeH="0" baseline="0" dirty="0">
                <a:ln>
                  <a:noFill/>
                </a:ln>
                <a:solidFill>
                  <a:srgbClr val="988F81"/>
                </a:solidFill>
                <a:effectLst/>
                <a:latin typeface="Consolas" panose="020B0609020204030204" pitchFamily="49" charset="0"/>
              </a:rPr>
              <a:t>int</a:t>
            </a: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err="1">
                <a:ln>
                  <a:noFill/>
                </a:ln>
                <a:solidFill>
                  <a:srgbClr val="E8E6E3"/>
                </a:solidFill>
                <a:effectLst/>
                <a:latin typeface="Consolas" panose="020B0609020204030204" pitchFamily="49" charset="0"/>
              </a:rPr>
              <a:t>len</a:t>
            </a:r>
            <a:r>
              <a:rPr kumimoji="0" lang="en-US" altLang="en-US" sz="900" b="0" i="0" u="none" strike="noStrike" cap="none" normalizeH="0" baseline="0" dirty="0">
                <a:ln>
                  <a:noFill/>
                </a:ln>
                <a:solidFill>
                  <a:srgbClr val="E8E6E3"/>
                </a:solidFill>
                <a:effectLst/>
                <a:latin typeface="Consolas" panose="020B0609020204030204" pitchFamily="49" charset="0"/>
              </a:rPr>
              <a:t> = 0;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err="1">
                <a:ln>
                  <a:noFill/>
                </a:ln>
                <a:solidFill>
                  <a:srgbClr val="E8E6E3"/>
                </a:solidFill>
                <a:effectLst/>
                <a:latin typeface="Consolas" panose="020B0609020204030204" pitchFamily="49" charset="0"/>
              </a:rPr>
              <a:t>lps</a:t>
            </a:r>
            <a:r>
              <a:rPr kumimoji="0" lang="en-US" altLang="en-US" sz="900" b="0" i="0" u="none" strike="noStrike" cap="none" normalizeH="0" baseline="0" dirty="0">
                <a:ln>
                  <a:noFill/>
                </a:ln>
                <a:solidFill>
                  <a:srgbClr val="E8E6E3"/>
                </a:solidFill>
                <a:effectLst/>
                <a:latin typeface="Consolas" panose="020B0609020204030204" pitchFamily="49" charset="0"/>
              </a:rPr>
              <a:t>[0] = 0; </a:t>
            </a:r>
            <a:r>
              <a:rPr kumimoji="0" lang="en-US" altLang="en-US" sz="900" b="0" i="0" u="none" strike="noStrike" cap="none" normalizeH="0" baseline="0" dirty="0">
                <a:ln>
                  <a:noFill/>
                </a:ln>
                <a:solidFill>
                  <a:srgbClr val="71FF71"/>
                </a:solidFill>
                <a:effectLst/>
                <a:latin typeface="Consolas" panose="020B0609020204030204" pitchFamily="49" charset="0"/>
              </a:rPr>
              <a:t>// </a:t>
            </a:r>
            <a:r>
              <a:rPr kumimoji="0" lang="en-US" altLang="en-US" sz="900" b="0" i="0" u="none" strike="noStrike" cap="none" normalizeH="0" baseline="0" dirty="0" err="1">
                <a:ln>
                  <a:noFill/>
                </a:ln>
                <a:solidFill>
                  <a:srgbClr val="71FF71"/>
                </a:solidFill>
                <a:effectLst/>
                <a:latin typeface="Consolas" panose="020B0609020204030204" pitchFamily="49" charset="0"/>
              </a:rPr>
              <a:t>lps</a:t>
            </a:r>
            <a:r>
              <a:rPr kumimoji="0" lang="en-US" altLang="en-US" sz="900" b="0" i="0" u="none" strike="noStrike" cap="none" normalizeH="0" baseline="0" dirty="0">
                <a:ln>
                  <a:noFill/>
                </a:ln>
                <a:solidFill>
                  <a:srgbClr val="71FF71"/>
                </a:solidFill>
                <a:effectLst/>
                <a:latin typeface="Consolas" panose="020B0609020204030204" pitchFamily="49" charset="0"/>
              </a:rPr>
              <a:t>[0] is always 0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71FF71"/>
                </a:solidFill>
                <a:effectLst/>
                <a:latin typeface="Consolas" panose="020B0609020204030204" pitchFamily="49" charset="0"/>
              </a:rPr>
              <a:t>// the loop calculates </a:t>
            </a:r>
            <a:r>
              <a:rPr kumimoji="0" lang="en-US" altLang="en-US" sz="900" b="0" i="0" u="none" strike="noStrike" cap="none" normalizeH="0" baseline="0" dirty="0" err="1">
                <a:ln>
                  <a:noFill/>
                </a:ln>
                <a:solidFill>
                  <a:srgbClr val="71FF71"/>
                </a:solidFill>
                <a:effectLst/>
                <a:latin typeface="Consolas" panose="020B0609020204030204" pitchFamily="49" charset="0"/>
              </a:rPr>
              <a:t>lps</a:t>
            </a:r>
            <a:r>
              <a:rPr kumimoji="0" lang="en-US" altLang="en-US" sz="900" b="0" i="0" u="none" strike="noStrike" cap="none" normalizeH="0" baseline="0" dirty="0">
                <a:ln>
                  <a:noFill/>
                </a:ln>
                <a:solidFill>
                  <a:srgbClr val="71FF71"/>
                </a:solidFill>
                <a:effectLst/>
                <a:latin typeface="Consolas" panose="020B0609020204030204" pitchFamily="49" charset="0"/>
              </a:rPr>
              <a:t>[</a:t>
            </a:r>
            <a:r>
              <a:rPr kumimoji="0" lang="en-US" altLang="en-US" sz="900" b="0" i="0" u="none" strike="noStrike" cap="none" normalizeH="0" baseline="0" dirty="0" err="1">
                <a:ln>
                  <a:noFill/>
                </a:ln>
                <a:solidFill>
                  <a:srgbClr val="71FF71"/>
                </a:solidFill>
                <a:effectLst/>
                <a:latin typeface="Consolas" panose="020B0609020204030204" pitchFamily="49" charset="0"/>
              </a:rPr>
              <a:t>i</a:t>
            </a:r>
            <a:r>
              <a:rPr kumimoji="0" lang="en-US" altLang="en-US" sz="900" b="0" i="0" u="none" strike="noStrike" cap="none" normalizeH="0" baseline="0" dirty="0">
                <a:ln>
                  <a:noFill/>
                </a:ln>
                <a:solidFill>
                  <a:srgbClr val="71FF71"/>
                </a:solidFill>
                <a:effectLst/>
                <a:latin typeface="Consolas" panose="020B0609020204030204" pitchFamily="49" charset="0"/>
              </a:rPr>
              <a:t>] for </a:t>
            </a:r>
            <a:r>
              <a:rPr kumimoji="0" lang="en-US" altLang="en-US" sz="900" b="0" i="0" u="none" strike="noStrike" cap="none" normalizeH="0" baseline="0" dirty="0" err="1">
                <a:ln>
                  <a:noFill/>
                </a:ln>
                <a:solidFill>
                  <a:srgbClr val="71FF71"/>
                </a:solidFill>
                <a:effectLst/>
                <a:latin typeface="Consolas" panose="020B0609020204030204" pitchFamily="49" charset="0"/>
              </a:rPr>
              <a:t>i</a:t>
            </a:r>
            <a:r>
              <a:rPr kumimoji="0" lang="en-US" altLang="en-US" sz="900" b="0" i="0" u="none" strike="noStrike" cap="none" normalizeH="0" baseline="0" dirty="0">
                <a:ln>
                  <a:noFill/>
                </a:ln>
                <a:solidFill>
                  <a:srgbClr val="71FF71"/>
                </a:solidFill>
                <a:effectLst/>
                <a:latin typeface="Consolas" panose="020B0609020204030204" pitchFamily="49" charset="0"/>
              </a:rPr>
              <a:t> = 1 to M-1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1" i="0" u="none" strike="noStrike" cap="none" normalizeH="0" baseline="0" dirty="0">
                <a:ln>
                  <a:noFill/>
                </a:ln>
                <a:solidFill>
                  <a:srgbClr val="988F81"/>
                </a:solidFill>
                <a:effectLst/>
                <a:latin typeface="Consolas" panose="020B0609020204030204" pitchFamily="49" charset="0"/>
              </a:rPr>
              <a:t>int</a:t>
            </a: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err="1">
                <a:ln>
                  <a:noFill/>
                </a:ln>
                <a:solidFill>
                  <a:srgbClr val="E8E6E3"/>
                </a:solidFill>
                <a:effectLst/>
                <a:latin typeface="Consolas" panose="020B0609020204030204" pitchFamily="49" charset="0"/>
              </a:rPr>
              <a:t>i</a:t>
            </a:r>
            <a:r>
              <a:rPr kumimoji="0" lang="en-US" altLang="en-US" sz="900" b="0" i="0" u="none" strike="noStrike" cap="none" normalizeH="0" baseline="0" dirty="0">
                <a:ln>
                  <a:noFill/>
                </a:ln>
                <a:solidFill>
                  <a:srgbClr val="E8E6E3"/>
                </a:solidFill>
                <a:effectLst/>
                <a:latin typeface="Consolas" panose="020B0609020204030204" pitchFamily="49" charset="0"/>
              </a:rPr>
              <a:t> = 1;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1" i="0" u="none" strike="noStrike" cap="none" normalizeH="0" baseline="0" dirty="0">
                <a:ln>
                  <a:noFill/>
                </a:ln>
                <a:solidFill>
                  <a:srgbClr val="61CAFF"/>
                </a:solidFill>
                <a:effectLst/>
                <a:latin typeface="Consolas" panose="020B0609020204030204" pitchFamily="49" charset="0"/>
              </a:rPr>
              <a:t>while</a:t>
            </a: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E8E6E3"/>
                </a:solidFill>
                <a:effectLst/>
                <a:latin typeface="Consolas" panose="020B0609020204030204" pitchFamily="49" charset="0"/>
              </a:rPr>
              <a:t>(</a:t>
            </a:r>
            <a:r>
              <a:rPr kumimoji="0" lang="en-US" altLang="en-US" sz="900" b="0" i="0" u="none" strike="noStrike" cap="none" normalizeH="0" baseline="0" dirty="0" err="1">
                <a:ln>
                  <a:noFill/>
                </a:ln>
                <a:solidFill>
                  <a:srgbClr val="E8E6E3"/>
                </a:solidFill>
                <a:effectLst/>
                <a:latin typeface="Consolas" panose="020B0609020204030204" pitchFamily="49" charset="0"/>
              </a:rPr>
              <a:t>i</a:t>
            </a:r>
            <a:r>
              <a:rPr kumimoji="0" lang="en-US" altLang="en-US" sz="900" b="0" i="0" u="none" strike="noStrike" cap="none" normalizeH="0" baseline="0" dirty="0">
                <a:ln>
                  <a:noFill/>
                </a:ln>
                <a:solidFill>
                  <a:srgbClr val="E8E6E3"/>
                </a:solidFill>
                <a:effectLst/>
                <a:latin typeface="Consolas" panose="020B0609020204030204" pitchFamily="49" charset="0"/>
              </a:rPr>
              <a:t> &lt; M) {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1" i="0" u="none" strike="noStrike" cap="none" normalizeH="0" baseline="0" dirty="0">
                <a:ln>
                  <a:noFill/>
                </a:ln>
                <a:solidFill>
                  <a:srgbClr val="61CAFF"/>
                </a:solidFill>
                <a:effectLst/>
                <a:latin typeface="Consolas" panose="020B0609020204030204" pitchFamily="49" charset="0"/>
              </a:rPr>
              <a:t>if</a:t>
            </a: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E8E6E3"/>
                </a:solidFill>
                <a:effectLst/>
                <a:latin typeface="Consolas" panose="020B0609020204030204" pitchFamily="49" charset="0"/>
              </a:rPr>
              <a:t>(pat[</a:t>
            </a:r>
            <a:r>
              <a:rPr kumimoji="0" lang="en-US" altLang="en-US" sz="900" b="0" i="0" u="none" strike="noStrike" cap="none" normalizeH="0" baseline="0" dirty="0" err="1">
                <a:ln>
                  <a:noFill/>
                </a:ln>
                <a:solidFill>
                  <a:srgbClr val="E8E6E3"/>
                </a:solidFill>
                <a:effectLst/>
                <a:latin typeface="Consolas" panose="020B0609020204030204" pitchFamily="49" charset="0"/>
              </a:rPr>
              <a:t>i</a:t>
            </a:r>
            <a:r>
              <a:rPr kumimoji="0" lang="en-US" altLang="en-US" sz="900" b="0" i="0" u="none" strike="noStrike" cap="none" normalizeH="0" baseline="0" dirty="0">
                <a:ln>
                  <a:noFill/>
                </a:ln>
                <a:solidFill>
                  <a:srgbClr val="E8E6E3"/>
                </a:solidFill>
                <a:effectLst/>
                <a:latin typeface="Consolas" panose="020B0609020204030204" pitchFamily="49" charset="0"/>
              </a:rPr>
              <a:t>] == pat[</a:t>
            </a:r>
            <a:r>
              <a:rPr kumimoji="0" lang="en-US" altLang="en-US" sz="900" b="0" i="0" u="none" strike="noStrike" cap="none" normalizeH="0" baseline="0" dirty="0" err="1">
                <a:ln>
                  <a:noFill/>
                </a:ln>
                <a:solidFill>
                  <a:srgbClr val="E8E6E3"/>
                </a:solidFill>
                <a:effectLst/>
                <a:latin typeface="Consolas" panose="020B0609020204030204" pitchFamily="49" charset="0"/>
              </a:rPr>
              <a:t>len</a:t>
            </a:r>
            <a:r>
              <a:rPr kumimoji="0" lang="en-US" altLang="en-US" sz="900" b="0" i="0" u="none" strike="noStrike" cap="none" normalizeH="0" baseline="0" dirty="0">
                <a:ln>
                  <a:noFill/>
                </a:ln>
                <a:solidFill>
                  <a:srgbClr val="E8E6E3"/>
                </a:solidFill>
                <a:effectLst/>
                <a:latin typeface="Consolas" panose="020B0609020204030204" pitchFamily="49" charset="0"/>
              </a:rPr>
              <a:t>]) {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err="1">
                <a:ln>
                  <a:noFill/>
                </a:ln>
                <a:solidFill>
                  <a:srgbClr val="E8E6E3"/>
                </a:solidFill>
                <a:effectLst/>
                <a:latin typeface="Consolas" panose="020B0609020204030204" pitchFamily="49" charset="0"/>
              </a:rPr>
              <a:t>len</a:t>
            </a:r>
            <a:r>
              <a:rPr kumimoji="0" lang="en-US" altLang="en-US" sz="900" b="0" i="0" u="none" strike="noStrike" cap="none" normalizeH="0" baseline="0" dirty="0">
                <a:ln>
                  <a:noFill/>
                </a:ln>
                <a:solidFill>
                  <a:srgbClr val="E8E6E3"/>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err="1">
                <a:ln>
                  <a:noFill/>
                </a:ln>
                <a:solidFill>
                  <a:srgbClr val="E8E6E3"/>
                </a:solidFill>
                <a:effectLst/>
                <a:latin typeface="Consolas" panose="020B0609020204030204" pitchFamily="49" charset="0"/>
              </a:rPr>
              <a:t>lps</a:t>
            </a:r>
            <a:r>
              <a:rPr kumimoji="0" lang="en-US" altLang="en-US" sz="900" b="0" i="0" u="none" strike="noStrike" cap="none" normalizeH="0" baseline="0" dirty="0">
                <a:ln>
                  <a:noFill/>
                </a:ln>
                <a:solidFill>
                  <a:srgbClr val="E8E6E3"/>
                </a:solidFill>
                <a:effectLst/>
                <a:latin typeface="Consolas" panose="020B0609020204030204" pitchFamily="49" charset="0"/>
              </a:rPr>
              <a:t>[</a:t>
            </a:r>
            <a:r>
              <a:rPr kumimoji="0" lang="en-US" altLang="en-US" sz="900" b="0" i="0" u="none" strike="noStrike" cap="none" normalizeH="0" baseline="0" dirty="0" err="1">
                <a:ln>
                  <a:noFill/>
                </a:ln>
                <a:solidFill>
                  <a:srgbClr val="E8E6E3"/>
                </a:solidFill>
                <a:effectLst/>
                <a:latin typeface="Consolas" panose="020B0609020204030204" pitchFamily="49" charset="0"/>
              </a:rPr>
              <a:t>i</a:t>
            </a:r>
            <a:r>
              <a:rPr kumimoji="0" lang="en-US" altLang="en-US" sz="900" b="0" i="0" u="none" strike="noStrike" cap="none" normalizeH="0" baseline="0" dirty="0">
                <a:ln>
                  <a:noFill/>
                </a:ln>
                <a:solidFill>
                  <a:srgbClr val="E8E6E3"/>
                </a:solidFill>
                <a:effectLst/>
                <a:latin typeface="Consolas" panose="020B0609020204030204" pitchFamily="49" charset="0"/>
              </a:rPr>
              <a:t>] = </a:t>
            </a:r>
            <a:r>
              <a:rPr kumimoji="0" lang="en-US" altLang="en-US" sz="900" b="0" i="0" u="none" strike="noStrike" cap="none" normalizeH="0" baseline="0" dirty="0" err="1">
                <a:ln>
                  <a:noFill/>
                </a:ln>
                <a:solidFill>
                  <a:srgbClr val="E8E6E3"/>
                </a:solidFill>
                <a:effectLst/>
                <a:latin typeface="Consolas" panose="020B0609020204030204" pitchFamily="49" charset="0"/>
              </a:rPr>
              <a:t>len</a:t>
            </a:r>
            <a:r>
              <a:rPr kumimoji="0" lang="en-US" altLang="en-US" sz="900" b="0" i="0" u="none" strike="noStrike" cap="none" normalizeH="0" baseline="0" dirty="0">
                <a:ln>
                  <a:noFill/>
                </a:ln>
                <a:solidFill>
                  <a:srgbClr val="E8E6E3"/>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err="1">
                <a:ln>
                  <a:noFill/>
                </a:ln>
                <a:solidFill>
                  <a:srgbClr val="E8E6E3"/>
                </a:solidFill>
                <a:effectLst/>
                <a:latin typeface="Consolas" panose="020B0609020204030204" pitchFamily="49" charset="0"/>
              </a:rPr>
              <a:t>i</a:t>
            </a:r>
            <a:r>
              <a:rPr kumimoji="0" lang="en-US" altLang="en-US" sz="900" b="0" i="0" u="none" strike="noStrike" cap="none" normalizeH="0" baseline="0" dirty="0">
                <a:ln>
                  <a:noFill/>
                </a:ln>
                <a:solidFill>
                  <a:srgbClr val="E8E6E3"/>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E8E6E3"/>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1" i="0" u="none" strike="noStrike" cap="none" normalizeH="0" baseline="0" dirty="0">
                <a:ln>
                  <a:noFill/>
                </a:ln>
                <a:solidFill>
                  <a:srgbClr val="61CAFF"/>
                </a:solidFill>
                <a:effectLst/>
                <a:latin typeface="Consolas" panose="020B0609020204030204" pitchFamily="49" charset="0"/>
              </a:rPr>
              <a:t>else</a:t>
            </a: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71FF71"/>
                </a:solidFill>
                <a:effectLst/>
                <a:latin typeface="Consolas" panose="020B0609020204030204" pitchFamily="49" charset="0"/>
              </a:rPr>
              <a:t>// (pat[</a:t>
            </a:r>
            <a:r>
              <a:rPr kumimoji="0" lang="en-US" altLang="en-US" sz="900" b="0" i="0" u="none" strike="noStrike" cap="none" normalizeH="0" baseline="0" dirty="0" err="1">
                <a:ln>
                  <a:noFill/>
                </a:ln>
                <a:solidFill>
                  <a:srgbClr val="71FF71"/>
                </a:solidFill>
                <a:effectLst/>
                <a:latin typeface="Consolas" panose="020B0609020204030204" pitchFamily="49" charset="0"/>
              </a:rPr>
              <a:t>i</a:t>
            </a:r>
            <a:r>
              <a:rPr kumimoji="0" lang="en-US" altLang="en-US" sz="900" b="0" i="0" u="none" strike="noStrike" cap="none" normalizeH="0" baseline="0" dirty="0">
                <a:ln>
                  <a:noFill/>
                </a:ln>
                <a:solidFill>
                  <a:srgbClr val="71FF71"/>
                </a:solidFill>
                <a:effectLst/>
                <a:latin typeface="Consolas" panose="020B0609020204030204" pitchFamily="49" charset="0"/>
              </a:rPr>
              <a:t>] != pat[</a:t>
            </a:r>
            <a:r>
              <a:rPr kumimoji="0" lang="en-US" altLang="en-US" sz="900" b="0" i="0" u="none" strike="noStrike" cap="none" normalizeH="0" baseline="0" dirty="0" err="1">
                <a:ln>
                  <a:noFill/>
                </a:ln>
                <a:solidFill>
                  <a:srgbClr val="71FF71"/>
                </a:solidFill>
                <a:effectLst/>
                <a:latin typeface="Consolas" panose="020B0609020204030204" pitchFamily="49" charset="0"/>
              </a:rPr>
              <a:t>len</a:t>
            </a:r>
            <a:r>
              <a:rPr kumimoji="0" lang="en-US" altLang="en-US" sz="900" b="0" i="0" u="none" strike="noStrike" cap="none" normalizeH="0" baseline="0" dirty="0">
                <a:ln>
                  <a:noFill/>
                </a:ln>
                <a:solidFill>
                  <a:srgbClr val="71FF71"/>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E8E6E3"/>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71FF71"/>
                </a:solidFill>
                <a:effectLst/>
                <a:latin typeface="Consolas" panose="020B0609020204030204" pitchFamily="49" charset="0"/>
              </a:rPr>
              <a:t>// This is tricky. Consider the example.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71FF71"/>
                </a:solidFill>
                <a:effectLst/>
                <a:latin typeface="Consolas" panose="020B0609020204030204" pitchFamily="49" charset="0"/>
              </a:rPr>
              <a:t>// AAACAAAA and </a:t>
            </a:r>
            <a:r>
              <a:rPr kumimoji="0" lang="en-US" altLang="en-US" sz="900" b="0" i="0" u="none" strike="noStrike" cap="none" normalizeH="0" baseline="0" dirty="0" err="1">
                <a:ln>
                  <a:noFill/>
                </a:ln>
                <a:solidFill>
                  <a:srgbClr val="71FF71"/>
                </a:solidFill>
                <a:effectLst/>
                <a:latin typeface="Consolas" panose="020B0609020204030204" pitchFamily="49" charset="0"/>
              </a:rPr>
              <a:t>i</a:t>
            </a:r>
            <a:r>
              <a:rPr kumimoji="0" lang="en-US" altLang="en-US" sz="900" b="0" i="0" u="none" strike="noStrike" cap="none" normalizeH="0" baseline="0" dirty="0">
                <a:ln>
                  <a:noFill/>
                </a:ln>
                <a:solidFill>
                  <a:srgbClr val="71FF71"/>
                </a:solidFill>
                <a:effectLst/>
                <a:latin typeface="Consolas" panose="020B0609020204030204" pitchFamily="49" charset="0"/>
              </a:rPr>
              <a:t> = 7. The idea is similar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71FF71"/>
                </a:solidFill>
                <a:effectLst/>
                <a:latin typeface="Consolas" panose="020B0609020204030204" pitchFamily="49" charset="0"/>
              </a:rPr>
              <a:t>// to search step.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1" i="0" u="none" strike="noStrike" cap="none" normalizeH="0" baseline="0" dirty="0">
                <a:ln>
                  <a:noFill/>
                </a:ln>
                <a:solidFill>
                  <a:srgbClr val="61CAFF"/>
                </a:solidFill>
                <a:effectLst/>
                <a:latin typeface="Consolas" panose="020B0609020204030204" pitchFamily="49" charset="0"/>
              </a:rPr>
              <a:t>if</a:t>
            </a: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E8E6E3"/>
                </a:solidFill>
                <a:effectLst/>
                <a:latin typeface="Consolas" panose="020B0609020204030204" pitchFamily="49" charset="0"/>
              </a:rPr>
              <a:t>(</a:t>
            </a:r>
            <a:r>
              <a:rPr kumimoji="0" lang="en-US" altLang="en-US" sz="900" b="0" i="0" u="none" strike="noStrike" cap="none" normalizeH="0" baseline="0" dirty="0" err="1">
                <a:ln>
                  <a:noFill/>
                </a:ln>
                <a:solidFill>
                  <a:srgbClr val="E8E6E3"/>
                </a:solidFill>
                <a:effectLst/>
                <a:latin typeface="Consolas" panose="020B0609020204030204" pitchFamily="49" charset="0"/>
              </a:rPr>
              <a:t>len</a:t>
            </a:r>
            <a:r>
              <a:rPr kumimoji="0" lang="en-US" altLang="en-US" sz="900" b="0" i="0" u="none" strike="noStrike" cap="none" normalizeH="0" baseline="0" dirty="0">
                <a:ln>
                  <a:noFill/>
                </a:ln>
                <a:solidFill>
                  <a:srgbClr val="E8E6E3"/>
                </a:solidFill>
                <a:effectLst/>
                <a:latin typeface="Consolas" panose="020B0609020204030204" pitchFamily="49" charset="0"/>
              </a:rPr>
              <a:t> != 0) {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err="1">
                <a:ln>
                  <a:noFill/>
                </a:ln>
                <a:solidFill>
                  <a:srgbClr val="E8E6E3"/>
                </a:solidFill>
                <a:effectLst/>
                <a:latin typeface="Consolas" panose="020B0609020204030204" pitchFamily="49" charset="0"/>
              </a:rPr>
              <a:t>len</a:t>
            </a:r>
            <a:r>
              <a:rPr kumimoji="0" lang="en-US" altLang="en-US" sz="900" b="0" i="0" u="none" strike="noStrike" cap="none" normalizeH="0" baseline="0" dirty="0">
                <a:ln>
                  <a:noFill/>
                </a:ln>
                <a:solidFill>
                  <a:srgbClr val="E8E6E3"/>
                </a:solidFill>
                <a:effectLst/>
                <a:latin typeface="Consolas" panose="020B0609020204030204" pitchFamily="49" charset="0"/>
              </a:rPr>
              <a:t> = </a:t>
            </a:r>
            <a:r>
              <a:rPr kumimoji="0" lang="en-US" altLang="en-US" sz="900" b="0" i="0" u="none" strike="noStrike" cap="none" normalizeH="0" baseline="0" dirty="0" err="1">
                <a:ln>
                  <a:noFill/>
                </a:ln>
                <a:solidFill>
                  <a:srgbClr val="E8E6E3"/>
                </a:solidFill>
                <a:effectLst/>
                <a:latin typeface="Consolas" panose="020B0609020204030204" pitchFamily="49" charset="0"/>
              </a:rPr>
              <a:t>lps</a:t>
            </a:r>
            <a:r>
              <a:rPr kumimoji="0" lang="en-US" altLang="en-US" sz="900" b="0" i="0" u="none" strike="noStrike" cap="none" normalizeH="0" baseline="0" dirty="0">
                <a:ln>
                  <a:noFill/>
                </a:ln>
                <a:solidFill>
                  <a:srgbClr val="E8E6E3"/>
                </a:solidFill>
                <a:effectLst/>
                <a:latin typeface="Consolas" panose="020B0609020204030204" pitchFamily="49" charset="0"/>
              </a:rPr>
              <a:t>[</a:t>
            </a:r>
            <a:r>
              <a:rPr kumimoji="0" lang="en-US" altLang="en-US" sz="900" b="0" i="0" u="none" strike="noStrike" cap="none" normalizeH="0" baseline="0" dirty="0" err="1">
                <a:ln>
                  <a:noFill/>
                </a:ln>
                <a:solidFill>
                  <a:srgbClr val="E8E6E3"/>
                </a:solidFill>
                <a:effectLst/>
                <a:latin typeface="Consolas" panose="020B0609020204030204" pitchFamily="49" charset="0"/>
              </a:rPr>
              <a:t>len</a:t>
            </a:r>
            <a:r>
              <a:rPr kumimoji="0" lang="en-US" altLang="en-US" sz="900" b="0" i="0" u="none" strike="noStrike" cap="none" normalizeH="0" baseline="0" dirty="0">
                <a:ln>
                  <a:noFill/>
                </a:ln>
                <a:solidFill>
                  <a:srgbClr val="E8E6E3"/>
                </a:solidFill>
                <a:effectLst/>
                <a:latin typeface="Consolas" panose="020B0609020204030204" pitchFamily="49" charset="0"/>
              </a:rPr>
              <a:t> - 1];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71FF71"/>
                </a:solidFill>
                <a:effectLst/>
                <a:latin typeface="Consolas" panose="020B0609020204030204" pitchFamily="49" charset="0"/>
              </a:rPr>
              <a:t>// Also, note that we do not increment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71FF71"/>
                </a:solidFill>
                <a:effectLst/>
                <a:latin typeface="Consolas" panose="020B0609020204030204" pitchFamily="49" charset="0"/>
              </a:rPr>
              <a:t>// </a:t>
            </a:r>
            <a:r>
              <a:rPr kumimoji="0" lang="en-US" altLang="en-US" sz="900" b="0" i="0" u="none" strike="noStrike" cap="none" normalizeH="0" baseline="0" dirty="0" err="1">
                <a:ln>
                  <a:noFill/>
                </a:ln>
                <a:solidFill>
                  <a:srgbClr val="71FF71"/>
                </a:solidFill>
                <a:effectLst/>
                <a:latin typeface="Consolas" panose="020B0609020204030204" pitchFamily="49" charset="0"/>
              </a:rPr>
              <a:t>i</a:t>
            </a:r>
            <a:r>
              <a:rPr kumimoji="0" lang="en-US" altLang="en-US" sz="900" b="0" i="0" u="none" strike="noStrike" cap="none" normalizeH="0" baseline="0" dirty="0">
                <a:ln>
                  <a:noFill/>
                </a:ln>
                <a:solidFill>
                  <a:srgbClr val="71FF71"/>
                </a:solidFill>
                <a:effectLst/>
                <a:latin typeface="Consolas" panose="020B0609020204030204" pitchFamily="49" charset="0"/>
              </a:rPr>
              <a:t> here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E8E6E3"/>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1" i="0" u="none" strike="noStrike" cap="none" normalizeH="0" baseline="0" dirty="0">
                <a:ln>
                  <a:noFill/>
                </a:ln>
                <a:solidFill>
                  <a:srgbClr val="61CAFF"/>
                </a:solidFill>
                <a:effectLst/>
                <a:latin typeface="Consolas" panose="020B0609020204030204" pitchFamily="49" charset="0"/>
              </a:rPr>
              <a:t>else</a:t>
            </a: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71FF71"/>
                </a:solidFill>
                <a:effectLst/>
                <a:latin typeface="Consolas" panose="020B0609020204030204" pitchFamily="49" charset="0"/>
              </a:rPr>
              <a:t>// if (</a:t>
            </a:r>
            <a:r>
              <a:rPr kumimoji="0" lang="en-US" altLang="en-US" sz="900" b="0" i="0" u="none" strike="noStrike" cap="none" normalizeH="0" baseline="0" dirty="0" err="1">
                <a:ln>
                  <a:noFill/>
                </a:ln>
                <a:solidFill>
                  <a:srgbClr val="71FF71"/>
                </a:solidFill>
                <a:effectLst/>
                <a:latin typeface="Consolas" panose="020B0609020204030204" pitchFamily="49" charset="0"/>
              </a:rPr>
              <a:t>len</a:t>
            </a:r>
            <a:r>
              <a:rPr kumimoji="0" lang="en-US" altLang="en-US" sz="900" b="0" i="0" u="none" strike="noStrike" cap="none" normalizeH="0" baseline="0" dirty="0">
                <a:ln>
                  <a:noFill/>
                </a:ln>
                <a:solidFill>
                  <a:srgbClr val="71FF71"/>
                </a:solidFill>
                <a:effectLst/>
                <a:latin typeface="Consolas" panose="020B0609020204030204" pitchFamily="49" charset="0"/>
              </a:rPr>
              <a:t> == 0)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E8E6E3"/>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err="1">
                <a:ln>
                  <a:noFill/>
                </a:ln>
                <a:solidFill>
                  <a:srgbClr val="E8E6E3"/>
                </a:solidFill>
                <a:effectLst/>
                <a:latin typeface="Consolas" panose="020B0609020204030204" pitchFamily="49" charset="0"/>
              </a:rPr>
              <a:t>lps</a:t>
            </a:r>
            <a:r>
              <a:rPr kumimoji="0" lang="en-US" altLang="en-US" sz="900" b="0" i="0" u="none" strike="noStrike" cap="none" normalizeH="0" baseline="0" dirty="0">
                <a:ln>
                  <a:noFill/>
                </a:ln>
                <a:solidFill>
                  <a:srgbClr val="E8E6E3"/>
                </a:solidFill>
                <a:effectLst/>
                <a:latin typeface="Consolas" panose="020B0609020204030204" pitchFamily="49" charset="0"/>
              </a:rPr>
              <a:t>[</a:t>
            </a:r>
            <a:r>
              <a:rPr kumimoji="0" lang="en-US" altLang="en-US" sz="900" b="0" i="0" u="none" strike="noStrike" cap="none" normalizeH="0" baseline="0" dirty="0" err="1">
                <a:ln>
                  <a:noFill/>
                </a:ln>
                <a:solidFill>
                  <a:srgbClr val="E8E6E3"/>
                </a:solidFill>
                <a:effectLst/>
                <a:latin typeface="Consolas" panose="020B0609020204030204" pitchFamily="49" charset="0"/>
              </a:rPr>
              <a:t>i</a:t>
            </a:r>
            <a:r>
              <a:rPr kumimoji="0" lang="en-US" altLang="en-US" sz="900" b="0" i="0" u="none" strike="noStrike" cap="none" normalizeH="0" baseline="0" dirty="0">
                <a:ln>
                  <a:noFill/>
                </a:ln>
                <a:solidFill>
                  <a:srgbClr val="E8E6E3"/>
                </a:solidFill>
                <a:effectLst/>
                <a:latin typeface="Consolas" panose="020B0609020204030204" pitchFamily="49" charset="0"/>
              </a:rPr>
              <a:t>] = 0;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err="1">
                <a:ln>
                  <a:noFill/>
                </a:ln>
                <a:solidFill>
                  <a:srgbClr val="E8E6E3"/>
                </a:solidFill>
                <a:effectLst/>
                <a:latin typeface="Consolas" panose="020B0609020204030204" pitchFamily="49" charset="0"/>
              </a:rPr>
              <a:t>i</a:t>
            </a:r>
            <a:r>
              <a:rPr kumimoji="0" lang="en-US" altLang="en-US" sz="900" b="0" i="0" u="none" strike="noStrike" cap="none" normalizeH="0" baseline="0" dirty="0">
                <a:ln>
                  <a:noFill/>
                </a:ln>
                <a:solidFill>
                  <a:srgbClr val="E8E6E3"/>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E8E6E3"/>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E8E6E3"/>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onsolas" panose="020B0609020204030204" pitchFamily="49" charset="0"/>
              </a:rPr>
              <a:t>    </a:t>
            </a:r>
            <a:r>
              <a:rPr kumimoji="0" lang="en-US" altLang="en-US" sz="900" b="0" i="0" u="none" strike="noStrike" cap="none" normalizeH="0" baseline="0" dirty="0">
                <a:ln>
                  <a:noFill/>
                </a:ln>
                <a:solidFill>
                  <a:srgbClr val="E8E6E3"/>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E8E6E3"/>
                </a:solidFill>
                <a:effectLst/>
                <a:latin typeface="Consolas" panose="020B0609020204030204" pitchFamily="49" charset="0"/>
              </a:rPr>
              <a:t>} </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337C2ADE-6D6B-405C-87B2-B05869FA2821}"/>
              </a:ext>
            </a:extLst>
          </p:cNvPr>
          <p:cNvSpPr>
            <a:spLocks noChangeArrowheads="1"/>
          </p:cNvSpPr>
          <p:nvPr/>
        </p:nvSpPr>
        <p:spPr bwMode="auto">
          <a:xfrm>
            <a:off x="63796" y="71065"/>
            <a:ext cx="4947684" cy="500136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61CAFF"/>
                </a:solidFill>
                <a:effectLst/>
                <a:latin typeface="Consolas" panose="020B0609020204030204" pitchFamily="49" charset="0"/>
              </a:rPr>
              <a:t>void</a:t>
            </a: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KMPSearch(</a:t>
            </a:r>
            <a:r>
              <a:rPr kumimoji="0" lang="en-US" altLang="en-US" sz="900" b="1" i="0" u="none" strike="noStrike" cap="none" normalizeH="0" baseline="0">
                <a:ln>
                  <a:noFill/>
                </a:ln>
                <a:solidFill>
                  <a:srgbClr val="988F81"/>
                </a:solidFill>
                <a:effectLst/>
                <a:latin typeface="Consolas" panose="020B0609020204030204" pitchFamily="49" charset="0"/>
              </a:rPr>
              <a:t>char</a:t>
            </a:r>
            <a:r>
              <a:rPr kumimoji="0" lang="en-US" altLang="en-US" sz="900" b="0" i="0" u="none" strike="noStrike" cap="none" normalizeH="0" baseline="0">
                <a:ln>
                  <a:noFill/>
                </a:ln>
                <a:solidFill>
                  <a:srgbClr val="E8E6E3"/>
                </a:solidFill>
                <a:effectLst/>
                <a:latin typeface="Consolas" panose="020B0609020204030204" pitchFamily="49" charset="0"/>
              </a:rPr>
              <a:t>* pat, </a:t>
            </a:r>
            <a:r>
              <a:rPr kumimoji="0" lang="en-US" altLang="en-US" sz="900" b="1" i="0" u="none" strike="noStrike" cap="none" normalizeH="0" baseline="0">
                <a:ln>
                  <a:noFill/>
                </a:ln>
                <a:solidFill>
                  <a:srgbClr val="988F81"/>
                </a:solidFill>
                <a:effectLst/>
                <a:latin typeface="Consolas" panose="020B0609020204030204" pitchFamily="49" charset="0"/>
              </a:rPr>
              <a:t>char</a:t>
            </a:r>
            <a:r>
              <a:rPr kumimoji="0" lang="en-US" altLang="en-US" sz="900" b="0" i="0" u="none" strike="noStrike" cap="none" normalizeH="0" baseline="0">
                <a:ln>
                  <a:noFill/>
                </a:ln>
                <a:solidFill>
                  <a:srgbClr val="E8E6E3"/>
                </a:solidFill>
                <a:effectLst/>
                <a:latin typeface="Consolas" panose="020B0609020204030204" pitchFamily="49" charset="0"/>
              </a:rPr>
              <a:t>* txt)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E8E6E3"/>
                </a:solidFill>
                <a:effectLst/>
                <a:latin typeface="Consolas" panose="020B0609020204030204" pitchFamily="49" charset="0"/>
              </a:rPr>
              <a:t>{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1" i="0" u="none" strike="noStrike" cap="none" normalizeH="0" baseline="0">
                <a:ln>
                  <a:noFill/>
                </a:ln>
                <a:solidFill>
                  <a:srgbClr val="988F81"/>
                </a:solidFill>
                <a:effectLst/>
                <a:latin typeface="Consolas" panose="020B0609020204030204" pitchFamily="49" charset="0"/>
              </a:rPr>
              <a:t>int</a:t>
            </a: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M = </a:t>
            </a:r>
            <a:r>
              <a:rPr kumimoji="0" lang="en-US" altLang="en-US" sz="900" b="1" i="0" u="none" strike="noStrike" cap="none" normalizeH="0" baseline="0">
                <a:ln>
                  <a:noFill/>
                </a:ln>
                <a:solidFill>
                  <a:srgbClr val="FF289C"/>
                </a:solidFill>
                <a:effectLst/>
                <a:latin typeface="Consolas" panose="020B0609020204030204" pitchFamily="49" charset="0"/>
              </a:rPr>
              <a:t>strlen</a:t>
            </a:r>
            <a:r>
              <a:rPr kumimoji="0" lang="en-US" altLang="en-US" sz="900" b="0" i="0" u="none" strike="noStrike" cap="none" normalizeH="0" baseline="0">
                <a:ln>
                  <a:noFill/>
                </a:ln>
                <a:solidFill>
                  <a:srgbClr val="E8E6E3"/>
                </a:solidFill>
                <a:effectLst/>
                <a:latin typeface="Consolas" panose="020B0609020204030204" pitchFamily="49" charset="0"/>
              </a:rPr>
              <a:t>(pat);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1" i="0" u="none" strike="noStrike" cap="none" normalizeH="0" baseline="0">
                <a:ln>
                  <a:noFill/>
                </a:ln>
                <a:solidFill>
                  <a:srgbClr val="988F81"/>
                </a:solidFill>
                <a:effectLst/>
                <a:latin typeface="Consolas" panose="020B0609020204030204" pitchFamily="49" charset="0"/>
              </a:rPr>
              <a:t>int</a:t>
            </a: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N = </a:t>
            </a:r>
            <a:r>
              <a:rPr kumimoji="0" lang="en-US" altLang="en-US" sz="900" b="1" i="0" u="none" strike="noStrike" cap="none" normalizeH="0" baseline="0">
                <a:ln>
                  <a:noFill/>
                </a:ln>
                <a:solidFill>
                  <a:srgbClr val="FF289C"/>
                </a:solidFill>
                <a:effectLst/>
                <a:latin typeface="Consolas" panose="020B0609020204030204" pitchFamily="49" charset="0"/>
              </a:rPr>
              <a:t>strlen</a:t>
            </a:r>
            <a:r>
              <a:rPr kumimoji="0" lang="en-US" altLang="en-US" sz="900" b="0" i="0" u="none" strike="noStrike" cap="none" normalizeH="0" baseline="0">
                <a:ln>
                  <a:noFill/>
                </a:ln>
                <a:solidFill>
                  <a:srgbClr val="E8E6E3"/>
                </a:solidFill>
                <a:effectLst/>
                <a:latin typeface="Consolas" panose="020B0609020204030204" pitchFamily="49" charset="0"/>
              </a:rPr>
              <a:t>(txt);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71FF71"/>
                </a:solidFill>
                <a:effectLst/>
                <a:latin typeface="Consolas" panose="020B0609020204030204" pitchFamily="49" charset="0"/>
              </a:rPr>
              <a:t>// create lps[] that will hold the longest prefix suffix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71FF71"/>
                </a:solidFill>
                <a:effectLst/>
                <a:latin typeface="Consolas" panose="020B0609020204030204" pitchFamily="49" charset="0"/>
              </a:rPr>
              <a:t>// values for pattern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1" i="0" u="none" strike="noStrike" cap="none" normalizeH="0" baseline="0">
                <a:ln>
                  <a:noFill/>
                </a:ln>
                <a:solidFill>
                  <a:srgbClr val="988F81"/>
                </a:solidFill>
                <a:effectLst/>
                <a:latin typeface="Consolas" panose="020B0609020204030204" pitchFamily="49" charset="0"/>
              </a:rPr>
              <a:t>int</a:t>
            </a: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lps[M];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71FF71"/>
                </a:solidFill>
                <a:effectLst/>
                <a:latin typeface="Consolas" panose="020B0609020204030204" pitchFamily="49" charset="0"/>
              </a:rPr>
              <a:t>// Preprocess the pattern (calculate lps[] array)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computeLPSArray(pat, M, lps);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1" i="0" u="none" strike="noStrike" cap="none" normalizeH="0" baseline="0">
                <a:ln>
                  <a:noFill/>
                </a:ln>
                <a:solidFill>
                  <a:srgbClr val="988F81"/>
                </a:solidFill>
                <a:effectLst/>
                <a:latin typeface="Consolas" panose="020B0609020204030204" pitchFamily="49" charset="0"/>
              </a:rPr>
              <a:t>int</a:t>
            </a: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i = 0; </a:t>
            </a:r>
            <a:r>
              <a:rPr kumimoji="0" lang="en-US" altLang="en-US" sz="900" b="0" i="0" u="none" strike="noStrike" cap="none" normalizeH="0" baseline="0">
                <a:ln>
                  <a:noFill/>
                </a:ln>
                <a:solidFill>
                  <a:srgbClr val="71FF71"/>
                </a:solidFill>
                <a:effectLst/>
                <a:latin typeface="Consolas" panose="020B0609020204030204" pitchFamily="49" charset="0"/>
              </a:rPr>
              <a:t>// index for txt[]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1" i="0" u="none" strike="noStrike" cap="none" normalizeH="0" baseline="0">
                <a:ln>
                  <a:noFill/>
                </a:ln>
                <a:solidFill>
                  <a:srgbClr val="988F81"/>
                </a:solidFill>
                <a:effectLst/>
                <a:latin typeface="Consolas" panose="020B0609020204030204" pitchFamily="49" charset="0"/>
              </a:rPr>
              <a:t>int</a:t>
            </a: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j = 0; </a:t>
            </a:r>
            <a:r>
              <a:rPr kumimoji="0" lang="en-US" altLang="en-US" sz="900" b="0" i="0" u="none" strike="noStrike" cap="none" normalizeH="0" baseline="0">
                <a:ln>
                  <a:noFill/>
                </a:ln>
                <a:solidFill>
                  <a:srgbClr val="71FF71"/>
                </a:solidFill>
                <a:effectLst/>
                <a:latin typeface="Consolas" panose="020B0609020204030204" pitchFamily="49" charset="0"/>
              </a:rPr>
              <a:t>// index for pat[]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1" i="0" u="none" strike="noStrike" cap="none" normalizeH="0" baseline="0">
                <a:ln>
                  <a:noFill/>
                </a:ln>
                <a:solidFill>
                  <a:srgbClr val="61CAFF"/>
                </a:solidFill>
                <a:effectLst/>
                <a:latin typeface="Consolas" panose="020B0609020204030204" pitchFamily="49" charset="0"/>
              </a:rPr>
              <a:t>while</a:t>
            </a: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(i &lt; N) {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1" i="0" u="none" strike="noStrike" cap="none" normalizeH="0" baseline="0">
                <a:ln>
                  <a:noFill/>
                </a:ln>
                <a:solidFill>
                  <a:srgbClr val="61CAFF"/>
                </a:solidFill>
                <a:effectLst/>
                <a:latin typeface="Consolas" panose="020B0609020204030204" pitchFamily="49" charset="0"/>
              </a:rPr>
              <a:t>if</a:t>
            </a: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(pat[j] == txt[i]) {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j++;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i++;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1" i="0" u="none" strike="noStrike" cap="none" normalizeH="0" baseline="0">
                <a:ln>
                  <a:noFill/>
                </a:ln>
                <a:solidFill>
                  <a:srgbClr val="61CAFF"/>
                </a:solidFill>
                <a:effectLst/>
                <a:latin typeface="Consolas" panose="020B0609020204030204" pitchFamily="49" charset="0"/>
              </a:rPr>
              <a:t>if</a:t>
            </a: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(j == M) {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1" i="0" u="none" strike="noStrike" cap="none" normalizeH="0" baseline="0">
                <a:ln>
                  <a:noFill/>
                </a:ln>
                <a:solidFill>
                  <a:srgbClr val="FF289C"/>
                </a:solidFill>
                <a:effectLst/>
                <a:latin typeface="Consolas" panose="020B0609020204030204" pitchFamily="49" charset="0"/>
              </a:rPr>
              <a:t>printf</a:t>
            </a:r>
            <a:r>
              <a:rPr kumimoji="0" lang="en-US" altLang="en-US" sz="900" b="0" i="0" u="none" strike="noStrike" cap="none" normalizeH="0" baseline="0">
                <a:ln>
                  <a:noFill/>
                </a:ln>
                <a:solidFill>
                  <a:srgbClr val="E8E6E3"/>
                </a:solidFill>
                <a:effectLst/>
                <a:latin typeface="Consolas" panose="020B0609020204030204" pitchFamily="49" charset="0"/>
              </a:rPr>
              <a:t>(</a:t>
            </a:r>
            <a:r>
              <a:rPr kumimoji="0" lang="en-US" altLang="en-US" sz="900" b="0" i="0" u="none" strike="noStrike" cap="none" normalizeH="0" baseline="0">
                <a:ln>
                  <a:noFill/>
                </a:ln>
                <a:solidFill>
                  <a:srgbClr val="337DFF"/>
                </a:solidFill>
                <a:effectLst/>
                <a:latin typeface="Consolas" panose="020B0609020204030204" pitchFamily="49" charset="0"/>
              </a:rPr>
              <a:t>"Found pattern at index %d "</a:t>
            </a:r>
            <a:r>
              <a:rPr kumimoji="0" lang="en-US" altLang="en-US" sz="900" b="0" i="0" u="none" strike="noStrike" cap="none" normalizeH="0" baseline="0">
                <a:ln>
                  <a:noFill/>
                </a:ln>
                <a:solidFill>
                  <a:srgbClr val="E8E6E3"/>
                </a:solidFill>
                <a:effectLst/>
                <a:latin typeface="Consolas" panose="020B0609020204030204" pitchFamily="49" charset="0"/>
              </a:rPr>
              <a:t>, i - j);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j = lps[j - 1];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71FF71"/>
                </a:solidFill>
                <a:effectLst/>
                <a:latin typeface="Consolas" panose="020B0609020204030204" pitchFamily="49" charset="0"/>
              </a:rPr>
              <a:t>// mismatch after j matches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1" i="0" u="none" strike="noStrike" cap="none" normalizeH="0" baseline="0">
                <a:ln>
                  <a:noFill/>
                </a:ln>
                <a:solidFill>
                  <a:srgbClr val="61CAFF"/>
                </a:solidFill>
                <a:effectLst/>
                <a:latin typeface="Consolas" panose="020B0609020204030204" pitchFamily="49" charset="0"/>
              </a:rPr>
              <a:t>else</a:t>
            </a: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1" i="0" u="none" strike="noStrike" cap="none" normalizeH="0" baseline="0">
                <a:ln>
                  <a:noFill/>
                </a:ln>
                <a:solidFill>
                  <a:srgbClr val="61CAFF"/>
                </a:solidFill>
                <a:effectLst/>
                <a:latin typeface="Consolas" panose="020B0609020204030204" pitchFamily="49" charset="0"/>
              </a:rPr>
              <a:t>if</a:t>
            </a: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(i &lt; N &amp;&amp; pat[j] != txt[i]) {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71FF71"/>
                </a:solidFill>
                <a:effectLst/>
                <a:latin typeface="Consolas" panose="020B0609020204030204" pitchFamily="49" charset="0"/>
              </a:rPr>
              <a:t>// Do not match lps[0..lps[j-1]] characters,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71FF71"/>
                </a:solidFill>
                <a:effectLst/>
                <a:latin typeface="Consolas" panose="020B0609020204030204" pitchFamily="49" charset="0"/>
              </a:rPr>
              <a:t>// they will match anyway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1" i="0" u="none" strike="noStrike" cap="none" normalizeH="0" baseline="0">
                <a:ln>
                  <a:noFill/>
                </a:ln>
                <a:solidFill>
                  <a:srgbClr val="61CAFF"/>
                </a:solidFill>
                <a:effectLst/>
                <a:latin typeface="Consolas" panose="020B0609020204030204" pitchFamily="49" charset="0"/>
              </a:rPr>
              <a:t>if</a:t>
            </a: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(j != 0)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j = lps[j - 1];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1" i="0" u="none" strike="noStrike" cap="none" normalizeH="0" baseline="0">
                <a:ln>
                  <a:noFill/>
                </a:ln>
                <a:solidFill>
                  <a:srgbClr val="61CAFF"/>
                </a:solidFill>
                <a:effectLst/>
                <a:latin typeface="Consolas" panose="020B0609020204030204" pitchFamily="49" charset="0"/>
              </a:rPr>
              <a:t>else</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i = i + 1;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onsolas" panose="020B0609020204030204" pitchFamily="49" charset="0"/>
              </a:rPr>
              <a:t>    </a:t>
            </a:r>
            <a:r>
              <a:rPr kumimoji="0" lang="en-US" altLang="en-US" sz="900" b="0" i="0" u="none" strike="noStrike" cap="none" normalizeH="0" baseline="0">
                <a:ln>
                  <a:noFill/>
                </a:ln>
                <a:solidFill>
                  <a:srgbClr val="E8E6E3"/>
                </a:solidFill>
                <a:effectLst/>
                <a:latin typeface="Consolas" panose="020B0609020204030204" pitchFamily="49" charset="0"/>
              </a:rPr>
              <a:t>} </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E8E6E3"/>
                </a:solidFill>
                <a:effectLst/>
                <a:latin typeface="Consolas" panose="020B0609020204030204" pitchFamily="49" charset="0"/>
              </a:rPr>
              <a:t>} </a:t>
            </a:r>
            <a:endParaRPr kumimoji="0" lang="en-US" altLang="en-US" sz="5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Consolas" panose="020B0609020204030204" pitchFamily="49" charset="0"/>
              </a:rPr>
              <a:t> </a:t>
            </a:r>
            <a:endParaRPr kumimoji="0" lang="en-US" altLang="en-US" sz="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8536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a:spLocks noGrp="1"/>
          </p:cNvSpPr>
          <p:nvPr>
            <p:ph type="body" idx="1"/>
          </p:nvPr>
        </p:nvSpPr>
        <p:spPr>
          <a:xfrm>
            <a:off x="1188175" y="1506350"/>
            <a:ext cx="3002700" cy="276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White</a:t>
            </a:r>
            <a:endParaRPr b="1"/>
          </a:p>
          <a:p>
            <a:pPr marL="0" lvl="0" indent="0" algn="l" rtl="0">
              <a:spcBef>
                <a:spcPts val="1000"/>
              </a:spcBef>
              <a:spcAft>
                <a:spcPts val="1000"/>
              </a:spcAft>
              <a:buNone/>
            </a:pPr>
            <a:r>
              <a:rPr lang="en"/>
              <a:t>Is the color of milk and fresh snow, the color produced by the combination of all the colors of the visible spectrum.</a:t>
            </a:r>
            <a:endParaRPr/>
          </a:p>
        </p:txBody>
      </p:sp>
      <p:sp>
        <p:nvSpPr>
          <p:cNvPr id="245" name="Google Shape;245;p22"/>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You can also split your content</a:t>
            </a:r>
            <a:endParaRPr/>
          </a:p>
        </p:txBody>
      </p:sp>
      <p:sp>
        <p:nvSpPr>
          <p:cNvPr id="246" name="Google Shape;246;p22"/>
          <p:cNvSpPr txBox="1">
            <a:spLocks noGrp="1"/>
          </p:cNvSpPr>
          <p:nvPr>
            <p:ph type="body" idx="2"/>
          </p:nvPr>
        </p:nvSpPr>
        <p:spPr>
          <a:xfrm>
            <a:off x="4611864" y="1506350"/>
            <a:ext cx="3002700" cy="276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Black</a:t>
            </a:r>
            <a:endParaRPr b="1"/>
          </a:p>
          <a:p>
            <a:pPr marL="0" lvl="0" indent="0" algn="l" rtl="0">
              <a:spcBef>
                <a:spcPts val="1000"/>
              </a:spcBef>
              <a:spcAft>
                <a:spcPts val="1000"/>
              </a:spcAft>
              <a:buNone/>
            </a:pPr>
            <a:r>
              <a:rPr lang="en"/>
              <a:t>Is the color of ebony and of outer space. It has been the symbolic color of elegance, solemnity and authority.</a:t>
            </a:r>
            <a:endParaRPr/>
          </a:p>
        </p:txBody>
      </p:sp>
      <p:sp>
        <p:nvSpPr>
          <p:cNvPr id="247" name="Google Shape;247;p2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48" name="Google Shape;248;p22"/>
          <p:cNvSpPr/>
          <p:nvPr/>
        </p:nvSpPr>
        <p:spPr>
          <a:xfrm>
            <a:off x="7819311" y="3787170"/>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Curio template">
  <a:themeElements>
    <a:clrScheme name="Custom 347">
      <a:dk1>
        <a:srgbClr val="2B3547"/>
      </a:dk1>
      <a:lt1>
        <a:srgbClr val="FFFFFF"/>
      </a:lt1>
      <a:dk2>
        <a:srgbClr val="7F8B91"/>
      </a:dk2>
      <a:lt2>
        <a:srgbClr val="EDF0EB"/>
      </a:lt2>
      <a:accent1>
        <a:srgbClr val="AEE25A"/>
      </a:accent1>
      <a:accent2>
        <a:srgbClr val="51C026"/>
      </a:accent2>
      <a:accent3>
        <a:srgbClr val="5DDBA7"/>
      </a:accent3>
      <a:accent4>
        <a:srgbClr val="29AFA2"/>
      </a:accent4>
      <a:accent5>
        <a:srgbClr val="809DC2"/>
      </a:accent5>
      <a:accent6>
        <a:srgbClr val="596885"/>
      </a:accent6>
      <a:hlink>
        <a:srgbClr val="52AC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TotalTime>
  <Words>2133</Words>
  <Application>Microsoft Office PowerPoint</Application>
  <PresentationFormat>On-screen Show (16:9)</PresentationFormat>
  <Paragraphs>258</Paragraphs>
  <Slides>33</Slides>
  <Notes>32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33</vt:i4>
      </vt:variant>
    </vt:vector>
  </HeadingPairs>
  <TitlesOfParts>
    <vt:vector size="49" baseType="lpstr">
      <vt:lpstr>Linux Libertine</vt:lpstr>
      <vt:lpstr>.Arabic UI Display</vt:lpstr>
      <vt:lpstr>Calibri</vt:lpstr>
      <vt:lpstr>Nunito</vt:lpstr>
      <vt:lpstr>Dubai </vt:lpstr>
      <vt:lpstr>Arial</vt:lpstr>
      <vt:lpstr>Dubai</vt:lpstr>
      <vt:lpstr>Montserrat</vt:lpstr>
      <vt:lpstr>Dua</vt:lpstr>
      <vt:lpstr>Courier New</vt:lpstr>
      <vt:lpstr>Nunito SemiBold</vt:lpstr>
      <vt:lpstr>Dubai Light</vt:lpstr>
      <vt:lpstr>.Arabic UI Text</vt:lpstr>
      <vt:lpstr>Consolas</vt:lpstr>
      <vt:lpstr>Amatic SC</vt:lpstr>
      <vt:lpstr>Curio template</vt:lpstr>
      <vt:lpstr>String searching algorithm</vt:lpstr>
      <vt:lpstr>Overview</vt:lpstr>
      <vt:lpstr>KMP Algorithm</vt:lpstr>
      <vt:lpstr>PowerPoint Presentation</vt:lpstr>
      <vt:lpstr>Big concept</vt:lpstr>
      <vt:lpstr>تعاریف و مفروضات:</vt:lpstr>
      <vt:lpstr>PowerPoint Presentation</vt:lpstr>
      <vt:lpstr>PowerPoint Presentation</vt:lpstr>
      <vt:lpstr>You can also split your content</vt:lpstr>
      <vt:lpstr>PowerPoint Presentation</vt:lpstr>
      <vt:lpstr>PowerPoint Presentation</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PowerPoint Presentation</vt:lpstr>
      <vt:lpstr>Diagrams and infographics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String searching algorithm</dc:title>
  <dc:creator>Sadra</dc:creator>
  <cp:lastModifiedBy>Sadra Zadeh Khameneh</cp:lastModifiedBy>
  <cp:revision>16</cp:revision>
  <dcterms:modified xsi:type="dcterms:W3CDTF">2020-11-06T18:58:26Z</dcterms:modified>
</cp:coreProperties>
</file>